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3" r:id="rId8"/>
  </p:sldIdLst>
  <p:sldSz cx="18288000" cy="10287000"/>
  <p:notesSz cx="6858000" cy="9144000"/>
  <p:embeddedFontLst>
    <p:embeddedFont>
      <p:font typeface="Cabin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52" autoAdjust="0"/>
    <p:restoredTop sz="94622" autoAdjust="0"/>
  </p:normalViewPr>
  <p:slideViewPr>
    <p:cSldViewPr>
      <p:cViewPr varScale="1">
        <p:scale>
          <a:sx n="41" d="100"/>
          <a:sy n="41" d="100"/>
        </p:scale>
        <p:origin x="34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12" Type="http://schemas.openxmlformats.org/officeDocument/2006/relationships/image" Target="../media/image33.svg"/><Relationship Id="rId17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openxmlformats.org/officeDocument/2006/relationships/image" Target="../media/image37.svg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.sv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12" Type="http://schemas.openxmlformats.org/officeDocument/2006/relationships/image" Target="../media/image45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.svg"/><Relationship Id="rId10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82870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911706" y="2293184"/>
            <a:ext cx="10349911" cy="479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</a:pP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Lĩnh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vực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giáo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dục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phát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triển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ngôn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ngữ</a:t>
            </a:r>
            <a:endParaRPr lang="en-US" sz="5201" spc="-104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9675"/>
              </a:lnSpc>
            </a:pP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Chủ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đề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endParaRPr lang="en-US" sz="5201" spc="-104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9675"/>
              </a:lnSpc>
            </a:pP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Đề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tài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: Thơ: "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gà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con" - Phạm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Hổ</a:t>
            </a:r>
            <a:endParaRPr lang="en-US" sz="5201" spc="-104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9675"/>
              </a:lnSpc>
            </a:pP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Đối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tượng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Trẻ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3 - 4 </a:t>
            </a:r>
            <a:r>
              <a:rPr lang="en-US" sz="5201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tuổi</a:t>
            </a:r>
            <a:r>
              <a:rPr lang="en-US" sz="5201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04190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1053901" y="3906542"/>
            <a:ext cx="6255195" cy="6489066"/>
          </a:xfrm>
          <a:custGeom>
            <a:avLst/>
            <a:gdLst/>
            <a:ahLst/>
            <a:cxnLst/>
            <a:rect l="l" t="t" r="r" b="b"/>
            <a:pathLst>
              <a:path w="6226901" h="6542349">
                <a:moveTo>
                  <a:pt x="6226901" y="0"/>
                </a:moveTo>
                <a:lnTo>
                  <a:pt x="0" y="0"/>
                </a:lnTo>
                <a:lnTo>
                  <a:pt x="0" y="6542349"/>
                </a:lnTo>
                <a:lnTo>
                  <a:pt x="6226901" y="6542349"/>
                </a:lnTo>
                <a:lnTo>
                  <a:pt x="6226901" y="0"/>
                </a:lnTo>
                <a:close/>
              </a:path>
            </a:pathLst>
          </a:custGeom>
          <a:blipFill>
            <a:blip r:embed="rId18"/>
            <a:stretch>
              <a:fillRect b="-4276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5852" y="8867810"/>
            <a:ext cx="19714721" cy="7245160"/>
          </a:xfrm>
          <a:custGeom>
            <a:avLst/>
            <a:gdLst/>
            <a:ahLst/>
            <a:cxnLst/>
            <a:rect l="l" t="t" r="r" b="b"/>
            <a:pathLst>
              <a:path w="19714721" h="7245160">
                <a:moveTo>
                  <a:pt x="0" y="0"/>
                </a:moveTo>
                <a:lnTo>
                  <a:pt x="19714721" y="0"/>
                </a:lnTo>
                <a:lnTo>
                  <a:pt x="19714721" y="7245160"/>
                </a:lnTo>
                <a:lnTo>
                  <a:pt x="0" y="7245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771" y="2472998"/>
            <a:ext cx="6922199" cy="7599221"/>
          </a:xfrm>
          <a:custGeom>
            <a:avLst/>
            <a:gdLst/>
            <a:ahLst/>
            <a:cxnLst/>
            <a:rect l="l" t="t" r="r" b="b"/>
            <a:pathLst>
              <a:path w="6922199" h="7599221">
                <a:moveTo>
                  <a:pt x="0" y="0"/>
                </a:moveTo>
                <a:lnTo>
                  <a:pt x="6922199" y="0"/>
                </a:lnTo>
                <a:lnTo>
                  <a:pt x="6922199" y="7599221"/>
                </a:lnTo>
                <a:lnTo>
                  <a:pt x="0" y="7599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125888" y="6272609"/>
            <a:ext cx="2203844" cy="1634852"/>
          </a:xfrm>
          <a:custGeom>
            <a:avLst/>
            <a:gdLst/>
            <a:ahLst/>
            <a:cxnLst/>
            <a:rect l="l" t="t" r="r" b="b"/>
            <a:pathLst>
              <a:path w="2203844" h="1634852">
                <a:moveTo>
                  <a:pt x="2203844" y="0"/>
                </a:moveTo>
                <a:lnTo>
                  <a:pt x="0" y="0"/>
                </a:lnTo>
                <a:lnTo>
                  <a:pt x="0" y="1634851"/>
                </a:lnTo>
                <a:lnTo>
                  <a:pt x="2203844" y="1634851"/>
                </a:lnTo>
                <a:lnTo>
                  <a:pt x="220384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9997">
            <a:off x="-204299" y="147895"/>
            <a:ext cx="6048449" cy="1761611"/>
          </a:xfrm>
          <a:custGeom>
            <a:avLst/>
            <a:gdLst/>
            <a:ahLst/>
            <a:cxnLst/>
            <a:rect l="l" t="t" r="r" b="b"/>
            <a:pathLst>
              <a:path w="6048449" h="1761611">
                <a:moveTo>
                  <a:pt x="0" y="0"/>
                </a:moveTo>
                <a:lnTo>
                  <a:pt x="6048450" y="0"/>
                </a:lnTo>
                <a:lnTo>
                  <a:pt x="6048450" y="1761610"/>
                </a:lnTo>
                <a:lnTo>
                  <a:pt x="0" y="1761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31285" flipH="1">
            <a:off x="12390430" y="147895"/>
            <a:ext cx="6048449" cy="1761611"/>
          </a:xfrm>
          <a:custGeom>
            <a:avLst/>
            <a:gdLst/>
            <a:ahLst/>
            <a:cxnLst/>
            <a:rect l="l" t="t" r="r" b="b"/>
            <a:pathLst>
              <a:path w="6048449" h="1761611">
                <a:moveTo>
                  <a:pt x="6048449" y="0"/>
                </a:moveTo>
                <a:lnTo>
                  <a:pt x="0" y="0"/>
                </a:lnTo>
                <a:lnTo>
                  <a:pt x="0" y="1761610"/>
                </a:lnTo>
                <a:lnTo>
                  <a:pt x="6048449" y="1761610"/>
                </a:lnTo>
                <a:lnTo>
                  <a:pt x="604844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39159" y="4080487"/>
            <a:ext cx="5847437" cy="166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7"/>
              </a:lnSpc>
            </a:pP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1.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Ổn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định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tổ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chức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gây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hứng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thú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9" name="khám phá trong vườn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7DB9FC5C-D254-186F-6B66-4A5A0BBD3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2368" y="6069408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1E2C03-A4A6-BC96-5BE7-2547A8EB46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r="25676"/>
          <a:stretch/>
        </p:blipFill>
        <p:spPr>
          <a:xfrm>
            <a:off x="7344970" y="3152308"/>
            <a:ext cx="9434639" cy="7134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/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 động 1: Đọc thơ cho trẻ nghe.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67489-B087-54D3-A78A-1CA408566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7272985301174">
            <a:hlinkClick r:id="" action="ppaction://media"/>
            <a:extLst>
              <a:ext uri="{FF2B5EF4-FFF2-40B4-BE49-F238E27FC236}">
                <a16:creationId xmlns:a16="http://schemas.microsoft.com/office/drawing/2014/main" id="{10BD453A-E08C-29C2-C05A-4A70689898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02"/>
            <a:ext cx="18288000" cy="102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8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9FA0A-E9CB-F803-9F7F-0245295E8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DF56FE-E132-A338-C3AA-DC6840AFA1CA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B25C07F-2D46-6B1E-9EDB-96965778AD1B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C7F3F5C-3C3B-1FDA-0A73-7BF6AD6C618F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D954AA9-5A5C-719F-56B5-A36319D90F8E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9419B22-5E05-2A89-015F-5FF03BEECC25}"/>
              </a:ext>
            </a:extLst>
          </p:cNvPr>
          <p:cNvGrpSpPr/>
          <p:nvPr/>
        </p:nvGrpSpPr>
        <p:grpSpPr>
          <a:xfrm>
            <a:off x="5026688" y="2356540"/>
            <a:ext cx="10287508" cy="1613925"/>
            <a:chOff x="0" y="0"/>
            <a:chExt cx="18168082" cy="285024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178AB29-8250-E61E-828F-3DB8AA81F5F8}"/>
                </a:ext>
              </a:extLst>
            </p:cNvPr>
            <p:cNvSpPr/>
            <p:nvPr/>
          </p:nvSpPr>
          <p:spPr>
            <a:xfrm>
              <a:off x="-127" y="127"/>
              <a:ext cx="18167954" cy="2850176"/>
            </a:xfrm>
            <a:custGeom>
              <a:avLst/>
              <a:gdLst/>
              <a:ahLst/>
              <a:cxnLst/>
              <a:rect l="l" t="t" r="r" b="b"/>
              <a:pathLst>
                <a:path w="18167954" h="2850176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34576121-DD0C-5ADA-B74F-8D1324B1AFEE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66841D5-7D60-EDD4-7431-67B996D5B384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6C9BD18-2EF7-D4FA-0A32-2DCD4BC6A85D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AAA09D3-AB8D-2360-9687-FCF78D4DC1FD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97480F4-1107-1EFC-AB38-DBF495B8FEF6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A3B651B-AE1D-FF78-303C-2C01FFE53E1E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84EBE71-E233-8392-4541-3677E3A75475}"/>
              </a:ext>
            </a:extLst>
          </p:cNvPr>
          <p:cNvSpPr txBox="1"/>
          <p:nvPr/>
        </p:nvSpPr>
        <p:spPr>
          <a:xfrm>
            <a:off x="5656551" y="2788577"/>
            <a:ext cx="90586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2: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Đàm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thoại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trích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dẫn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1B31143-D0DA-BC4D-D0A2-A330AA44A0CC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 động 1: Đọc thơ cho trẻ nghe.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1419752D-9BEC-CDB7-CB0D-FA4CAE8690B4}"/>
              </a:ext>
            </a:extLst>
          </p:cNvPr>
          <p:cNvGrpSpPr/>
          <p:nvPr/>
        </p:nvGrpSpPr>
        <p:grpSpPr>
          <a:xfrm>
            <a:off x="6868159" y="4399205"/>
            <a:ext cx="10287508" cy="1668617"/>
            <a:chOff x="0" y="0"/>
            <a:chExt cx="18168082" cy="294683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69D38CA-B1F4-7AEF-D53E-D8BF0E860E3E}"/>
                </a:ext>
              </a:extLst>
            </p:cNvPr>
            <p:cNvSpPr/>
            <p:nvPr/>
          </p:nvSpPr>
          <p:spPr>
            <a:xfrm>
              <a:off x="-127" y="127"/>
              <a:ext cx="18167954" cy="2946763"/>
            </a:xfrm>
            <a:custGeom>
              <a:avLst/>
              <a:gdLst/>
              <a:ahLst/>
              <a:cxnLst/>
              <a:rect l="l" t="t" r="r" b="b"/>
              <a:pathLst>
                <a:path w="18167954" h="2946763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E29E4A0C-F003-F8F3-32B9-1AA9E9BD582A}"/>
              </a:ext>
            </a:extLst>
          </p:cNvPr>
          <p:cNvSpPr txBox="1"/>
          <p:nvPr/>
        </p:nvSpPr>
        <p:spPr>
          <a:xfrm>
            <a:off x="7707343" y="4870087"/>
            <a:ext cx="86091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 động 3: Dạy trẻ đọc thơ.</a:t>
            </a:r>
          </a:p>
        </p:txBody>
      </p:sp>
      <p:pic>
        <p:nvPicPr>
          <p:cNvPr id="19" name="nhạc đọc thơ">
            <a:hlinkClick r:id="" action="ppaction://media"/>
            <a:extLst>
              <a:ext uri="{FF2B5EF4-FFF2-40B4-BE49-F238E27FC236}">
                <a16:creationId xmlns:a16="http://schemas.microsoft.com/office/drawing/2014/main" id="{3470BF36-BCF3-530C-754E-68226E638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468600" y="50303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2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00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53920" y="1670153"/>
            <a:ext cx="6563589" cy="6599586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01026" y="6981411"/>
            <a:ext cx="2339333" cy="4509557"/>
          </a:xfrm>
          <a:custGeom>
            <a:avLst/>
            <a:gdLst/>
            <a:ahLst/>
            <a:cxnLst/>
            <a:rect l="l" t="t" r="r" b="b"/>
            <a:pathLst>
              <a:path w="2339333" h="4509557">
                <a:moveTo>
                  <a:pt x="0" y="0"/>
                </a:moveTo>
                <a:lnTo>
                  <a:pt x="2339333" y="0"/>
                </a:lnTo>
                <a:lnTo>
                  <a:pt x="2339333" y="4509557"/>
                </a:lnTo>
                <a:lnTo>
                  <a:pt x="0" y="45095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88276" y="1059685"/>
            <a:ext cx="5486492" cy="8458720"/>
          </a:xfrm>
          <a:custGeom>
            <a:avLst/>
            <a:gdLst/>
            <a:ahLst/>
            <a:cxnLst/>
            <a:rect l="l" t="t" r="r" b="b"/>
            <a:pathLst>
              <a:path w="5486492" h="8458720">
                <a:moveTo>
                  <a:pt x="0" y="0"/>
                </a:moveTo>
                <a:lnTo>
                  <a:pt x="5486492" y="0"/>
                </a:lnTo>
                <a:lnTo>
                  <a:pt x="5486492" y="8458719"/>
                </a:lnTo>
                <a:lnTo>
                  <a:pt x="0" y="8458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71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6981411"/>
            <a:ext cx="5497862" cy="3305589"/>
          </a:xfrm>
          <a:custGeom>
            <a:avLst/>
            <a:gdLst/>
            <a:ahLst/>
            <a:cxnLst/>
            <a:rect l="l" t="t" r="r" b="b"/>
            <a:pathLst>
              <a:path w="5497862" h="3305589">
                <a:moveTo>
                  <a:pt x="0" y="0"/>
                </a:moveTo>
                <a:lnTo>
                  <a:pt x="5497862" y="0"/>
                </a:lnTo>
                <a:lnTo>
                  <a:pt x="5497862" y="3305589"/>
                </a:lnTo>
                <a:lnTo>
                  <a:pt x="0" y="33055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426972" y="4207946"/>
            <a:ext cx="401748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3. </a:t>
            </a:r>
            <a:r>
              <a:rPr lang="en-US" sz="50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Kết</a:t>
            </a:r>
            <a:r>
              <a:rPr lang="en-US" sz="50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thúc</a:t>
            </a:r>
            <a:r>
              <a:rPr lang="en-US" sz="50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925DBE-B969-892B-B5BF-EDE20610E830}"/>
              </a:ext>
            </a:extLst>
          </p:cNvPr>
          <p:cNvSpPr txBox="1"/>
          <p:nvPr/>
        </p:nvSpPr>
        <p:spPr>
          <a:xfrm>
            <a:off x="4258159" y="4433829"/>
            <a:ext cx="938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9" name="Đàn Gà Con - Ca Nhạc Vui Nhộn (mp3cut.net)">
            <a:hlinkClick r:id="" action="ppaction://media"/>
            <a:extLst>
              <a:ext uri="{FF2B5EF4-FFF2-40B4-BE49-F238E27FC236}">
                <a16:creationId xmlns:a16="http://schemas.microsoft.com/office/drawing/2014/main" id="{2F6717EA-D3BC-130B-ADF4-030BFE7FE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91800" y="520961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4DB6E-20E1-5811-8A10-7DAA7780A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5C1EF3-E26C-27EB-737D-679CA452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9"/>
          <a:stretch/>
        </p:blipFill>
        <p:spPr>
          <a:xfrm>
            <a:off x="1143" y="642"/>
            <a:ext cx="18299820" cy="1222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16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90</Words>
  <Application>Microsoft Office PowerPoint</Application>
  <PresentationFormat>Custom</PresentationFormat>
  <Paragraphs>10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Cabin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Động vật Đề tài: Thơ: "Đàn gà con" </dc:title>
  <cp:lastModifiedBy>Trang</cp:lastModifiedBy>
  <cp:revision>8</cp:revision>
  <dcterms:created xsi:type="dcterms:W3CDTF">2006-08-16T00:00:00Z</dcterms:created>
  <dcterms:modified xsi:type="dcterms:W3CDTF">2025-12-04T14:42:13Z</dcterms:modified>
  <dc:identifier>DAG5_n2rZEY</dc:identifier>
</cp:coreProperties>
</file>