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58" r:id="rId5"/>
    <p:sldId id="264" r:id="rId6"/>
    <p:sldId id="259" r:id="rId7"/>
    <p:sldId id="260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C66B1416-BE64-4FDF-94EE-27D5B135D8D1}">
          <p14:sldIdLst>
            <p14:sldId id="256"/>
            <p14:sldId id="261"/>
            <p14:sldId id="257"/>
            <p14:sldId id="258"/>
            <p14:sldId id="264"/>
            <p14:sldId id="259"/>
            <p14:sldId id="260"/>
            <p14:sldId id="262"/>
            <p14:sldId id="263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5AB5D3-17C1-42F8-95BD-FA254A1AF3A0}" v="45" dt="2026-04-01T05:42:18.3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HẬT LỆ" userId="f37f8bda57d04f96" providerId="LiveId" clId="{0226F453-F4F6-48B7-AE4A-6DC512C27DAF}"/>
    <pc:docChg chg="undo custSel addSld modSld sldOrd addSection delSection modSection">
      <pc:chgData name="NHẬT LỆ" userId="f37f8bda57d04f96" providerId="LiveId" clId="{0226F453-F4F6-48B7-AE4A-6DC512C27DAF}" dt="2026-04-01T05:43:58.749" v="1238" actId="20577"/>
      <pc:docMkLst>
        <pc:docMk/>
      </pc:docMkLst>
      <pc:sldChg chg="modTransition modAnim">
        <pc:chgData name="NHẬT LỆ" userId="f37f8bda57d04f96" providerId="LiveId" clId="{0226F453-F4F6-48B7-AE4A-6DC512C27DAF}" dt="2026-04-01T05:42:18.355" v="1163"/>
        <pc:sldMkLst>
          <pc:docMk/>
          <pc:sldMk cId="3167279542" sldId="256"/>
        </pc:sldMkLst>
      </pc:sldChg>
      <pc:sldChg chg="addSp delSp modSp mod modTransition setBg modClrScheme delDesignElem chgLayout">
        <pc:chgData name="NHẬT LỆ" userId="f37f8bda57d04f96" providerId="LiveId" clId="{0226F453-F4F6-48B7-AE4A-6DC512C27DAF}" dt="2026-04-01T05:24:15.303" v="765" actId="1076"/>
        <pc:sldMkLst>
          <pc:docMk/>
          <pc:sldMk cId="2690037988" sldId="257"/>
        </pc:sldMkLst>
        <pc:spChg chg="add mod ord">
          <ac:chgData name="NHẬT LỆ" userId="f37f8bda57d04f96" providerId="LiveId" clId="{0226F453-F4F6-48B7-AE4A-6DC512C27DAF}" dt="2026-04-01T05:24:15.303" v="765" actId="1076"/>
          <ac:spMkLst>
            <pc:docMk/>
            <pc:sldMk cId="2690037988" sldId="257"/>
            <ac:spMk id="9" creationId="{324BDDBD-D839-A7D1-6402-872973E92787}"/>
          </ac:spMkLst>
        </pc:spChg>
        <pc:spChg chg="add del">
          <ac:chgData name="NHẬT LỆ" userId="f37f8bda57d04f96" providerId="LiveId" clId="{0226F453-F4F6-48B7-AE4A-6DC512C27DAF}" dt="2026-04-01T04:21:29.111" v="16" actId="26606"/>
          <ac:spMkLst>
            <pc:docMk/>
            <pc:sldMk cId="2690037988" sldId="257"/>
            <ac:spMk id="28" creationId="{03E8462A-FEBA-4848-81CC-3F8DA3E477BE}"/>
          </ac:spMkLst>
        </pc:spChg>
        <pc:spChg chg="add del">
          <ac:chgData name="NHẬT LỆ" userId="f37f8bda57d04f96" providerId="LiveId" clId="{0226F453-F4F6-48B7-AE4A-6DC512C27DAF}" dt="2026-04-01T04:21:29.111" v="16" actId="26606"/>
          <ac:spMkLst>
            <pc:docMk/>
            <pc:sldMk cId="2690037988" sldId="257"/>
            <ac:spMk id="37" creationId="{7941F9B1-B01B-4A84-89D9-B169AEB4E456}"/>
          </ac:spMkLst>
        </pc:spChg>
        <pc:spChg chg="add del">
          <ac:chgData name="NHẬT LỆ" userId="f37f8bda57d04f96" providerId="LiveId" clId="{0226F453-F4F6-48B7-AE4A-6DC512C27DAF}" dt="2026-04-01T04:21:09.308" v="1" actId="26606"/>
          <ac:spMkLst>
            <pc:docMk/>
            <pc:sldMk cId="2690037988" sldId="257"/>
            <ac:spMk id="42" creationId="{03E8462A-FEBA-4848-81CC-3F8DA3E477BE}"/>
          </ac:spMkLst>
        </pc:spChg>
        <pc:spChg chg="add del">
          <ac:chgData name="NHẬT LỆ" userId="f37f8bda57d04f96" providerId="LiveId" clId="{0226F453-F4F6-48B7-AE4A-6DC512C27DAF}" dt="2026-04-01T04:21:09.308" v="1" actId="26606"/>
          <ac:spMkLst>
            <pc:docMk/>
            <pc:sldMk cId="2690037988" sldId="257"/>
            <ac:spMk id="55" creationId="{7941F9B1-B01B-4A84-89D9-B169AEB4E456}"/>
          </ac:spMkLst>
        </pc:spChg>
        <pc:spChg chg="add del">
          <ac:chgData name="NHẬT LỆ" userId="f37f8bda57d04f96" providerId="LiveId" clId="{0226F453-F4F6-48B7-AE4A-6DC512C27DAF}" dt="2026-04-01T04:21:13.500" v="3" actId="26606"/>
          <ac:spMkLst>
            <pc:docMk/>
            <pc:sldMk cId="2690037988" sldId="257"/>
            <ac:spMk id="57" creationId="{03E8462A-FEBA-4848-81CC-3F8DA3E477BE}"/>
          </ac:spMkLst>
        </pc:spChg>
        <pc:spChg chg="add del">
          <ac:chgData name="NHẬT LỆ" userId="f37f8bda57d04f96" providerId="LiveId" clId="{0226F453-F4F6-48B7-AE4A-6DC512C27DAF}" dt="2026-04-01T04:21:13.500" v="3" actId="26606"/>
          <ac:spMkLst>
            <pc:docMk/>
            <pc:sldMk cId="2690037988" sldId="257"/>
            <ac:spMk id="59" creationId="{7941F9B1-B01B-4A84-89D9-B169AEB4E456}"/>
          </ac:spMkLst>
        </pc:spChg>
        <pc:spChg chg="add del">
          <ac:chgData name="NHẬT LỆ" userId="f37f8bda57d04f96" providerId="LiveId" clId="{0226F453-F4F6-48B7-AE4A-6DC512C27DAF}" dt="2026-04-01T04:21:18.531" v="5" actId="26606"/>
          <ac:spMkLst>
            <pc:docMk/>
            <pc:sldMk cId="2690037988" sldId="257"/>
            <ac:spMk id="61" creationId="{39178BE9-53D8-441A-8691-0ED3B464BCD4}"/>
          </ac:spMkLst>
        </pc:spChg>
        <pc:spChg chg="add del">
          <ac:chgData name="NHẬT LỆ" userId="f37f8bda57d04f96" providerId="LiveId" clId="{0226F453-F4F6-48B7-AE4A-6DC512C27DAF}" dt="2026-04-01T04:21:21.005" v="7" actId="26606"/>
          <ac:spMkLst>
            <pc:docMk/>
            <pc:sldMk cId="2690037988" sldId="257"/>
            <ac:spMk id="63" creationId="{03E8462A-FEBA-4848-81CC-3F8DA3E477BE}"/>
          </ac:spMkLst>
        </pc:spChg>
        <pc:spChg chg="add del">
          <ac:chgData name="NHẬT LỆ" userId="f37f8bda57d04f96" providerId="LiveId" clId="{0226F453-F4F6-48B7-AE4A-6DC512C27DAF}" dt="2026-04-01T04:21:21.005" v="7" actId="26606"/>
          <ac:spMkLst>
            <pc:docMk/>
            <pc:sldMk cId="2690037988" sldId="257"/>
            <ac:spMk id="65" creationId="{7941F9B1-B01B-4A84-89D9-B169AEB4E456}"/>
          </ac:spMkLst>
        </pc:spChg>
        <pc:spChg chg="add del">
          <ac:chgData name="NHẬT LỆ" userId="f37f8bda57d04f96" providerId="LiveId" clId="{0226F453-F4F6-48B7-AE4A-6DC512C27DAF}" dt="2026-04-01T04:21:21.709" v="9" actId="26606"/>
          <ac:spMkLst>
            <pc:docMk/>
            <pc:sldMk cId="2690037988" sldId="257"/>
            <ac:spMk id="67" creationId="{39178BE9-53D8-441A-8691-0ED3B464BCD4}"/>
          </ac:spMkLst>
        </pc:spChg>
        <pc:spChg chg="add del">
          <ac:chgData name="NHẬT LỆ" userId="f37f8bda57d04f96" providerId="LiveId" clId="{0226F453-F4F6-48B7-AE4A-6DC512C27DAF}" dt="2026-04-01T04:21:22.327" v="11" actId="26606"/>
          <ac:spMkLst>
            <pc:docMk/>
            <pc:sldMk cId="2690037988" sldId="257"/>
            <ac:spMk id="69" creationId="{03E8462A-FEBA-4848-81CC-3F8DA3E477BE}"/>
          </ac:spMkLst>
        </pc:spChg>
        <pc:spChg chg="add del">
          <ac:chgData name="NHẬT LỆ" userId="f37f8bda57d04f96" providerId="LiveId" clId="{0226F453-F4F6-48B7-AE4A-6DC512C27DAF}" dt="2026-04-01T04:21:22.327" v="11" actId="26606"/>
          <ac:spMkLst>
            <pc:docMk/>
            <pc:sldMk cId="2690037988" sldId="257"/>
            <ac:spMk id="71" creationId="{7941F9B1-B01B-4A84-89D9-B169AEB4E456}"/>
          </ac:spMkLst>
        </pc:spChg>
        <pc:spChg chg="add del">
          <ac:chgData name="NHẬT LỆ" userId="f37f8bda57d04f96" providerId="LiveId" clId="{0226F453-F4F6-48B7-AE4A-6DC512C27DAF}" dt="2026-04-01T04:21:24.415" v="13" actId="26606"/>
          <ac:spMkLst>
            <pc:docMk/>
            <pc:sldMk cId="2690037988" sldId="257"/>
            <ac:spMk id="73" creationId="{39178BE9-53D8-441A-8691-0ED3B464BCD4}"/>
          </ac:spMkLst>
        </pc:spChg>
        <pc:spChg chg="add del">
          <ac:chgData name="NHẬT LỆ" userId="f37f8bda57d04f96" providerId="LiveId" clId="{0226F453-F4F6-48B7-AE4A-6DC512C27DAF}" dt="2026-04-01T04:21:29.093" v="15" actId="26606"/>
          <ac:spMkLst>
            <pc:docMk/>
            <pc:sldMk cId="2690037988" sldId="257"/>
            <ac:spMk id="75" creationId="{03E8462A-FEBA-4848-81CC-3F8DA3E477BE}"/>
          </ac:spMkLst>
        </pc:spChg>
        <pc:spChg chg="add del">
          <ac:chgData name="NHẬT LỆ" userId="f37f8bda57d04f96" providerId="LiveId" clId="{0226F453-F4F6-48B7-AE4A-6DC512C27DAF}" dt="2026-04-01T04:21:29.093" v="15" actId="26606"/>
          <ac:spMkLst>
            <pc:docMk/>
            <pc:sldMk cId="2690037988" sldId="257"/>
            <ac:spMk id="77" creationId="{7941F9B1-B01B-4A84-89D9-B169AEB4E456}"/>
          </ac:spMkLst>
        </pc:spChg>
        <pc:spChg chg="add del">
          <ac:chgData name="NHẬT LỆ" userId="f37f8bda57d04f96" providerId="LiveId" clId="{0226F453-F4F6-48B7-AE4A-6DC512C27DAF}" dt="2026-04-01T05:21:43.272" v="673" actId="700"/>
          <ac:spMkLst>
            <pc:docMk/>
            <pc:sldMk cId="2690037988" sldId="257"/>
            <ac:spMk id="79" creationId="{03E8462A-FEBA-4848-81CC-3F8DA3E477BE}"/>
          </ac:spMkLst>
        </pc:spChg>
        <pc:spChg chg="add del">
          <ac:chgData name="NHẬT LỆ" userId="f37f8bda57d04f96" providerId="LiveId" clId="{0226F453-F4F6-48B7-AE4A-6DC512C27DAF}" dt="2026-04-01T05:21:43.272" v="673" actId="700"/>
          <ac:spMkLst>
            <pc:docMk/>
            <pc:sldMk cId="2690037988" sldId="257"/>
            <ac:spMk id="89" creationId="{7941F9B1-B01B-4A84-89D9-B169AEB4E456}"/>
          </ac:spMkLst>
        </pc:spChg>
        <pc:grpChg chg="add del">
          <ac:chgData name="NHẬT LỆ" userId="f37f8bda57d04f96" providerId="LiveId" clId="{0226F453-F4F6-48B7-AE4A-6DC512C27DAF}" dt="2026-04-01T05:22:26.984" v="739" actId="26606"/>
          <ac:grpSpMkLst>
            <pc:docMk/>
            <pc:sldMk cId="2690037988" sldId="257"/>
            <ac:grpSpMk id="14" creationId="{B4DE830A-B531-4A3B-96F6-0ECE88B08555}"/>
          </ac:grpSpMkLst>
        </pc:grpChg>
        <pc:grpChg chg="add del">
          <ac:chgData name="NHẬT LỆ" userId="f37f8bda57d04f96" providerId="LiveId" clId="{0226F453-F4F6-48B7-AE4A-6DC512C27DAF}" dt="2026-04-01T04:21:29.111" v="16" actId="26606"/>
          <ac:grpSpMkLst>
            <pc:docMk/>
            <pc:sldMk cId="2690037988" sldId="257"/>
            <ac:grpSpMk id="15" creationId="{2109F83F-40FE-4DB3-84CC-09FB3340D06D}"/>
          </ac:grpSpMkLst>
        </pc:grpChg>
        <pc:grpChg chg="add del">
          <ac:chgData name="NHẬT LỆ" userId="f37f8bda57d04f96" providerId="LiveId" clId="{0226F453-F4F6-48B7-AE4A-6DC512C27DAF}" dt="2026-04-01T05:22:28.169" v="741" actId="26606"/>
          <ac:grpSpMkLst>
            <pc:docMk/>
            <pc:sldMk cId="2690037988" sldId="257"/>
            <ac:grpSpMk id="26" creationId="{B4DE830A-B531-4A3B-96F6-0ECE88B08555}"/>
          </ac:grpSpMkLst>
        </pc:grpChg>
        <pc:grpChg chg="add del">
          <ac:chgData name="NHẬT LỆ" userId="f37f8bda57d04f96" providerId="LiveId" clId="{0226F453-F4F6-48B7-AE4A-6DC512C27DAF}" dt="2026-04-01T05:22:29.117" v="743" actId="26606"/>
          <ac:grpSpMkLst>
            <pc:docMk/>
            <pc:sldMk cId="2690037988" sldId="257"/>
            <ac:grpSpMk id="38" creationId="{B4DE830A-B531-4A3B-96F6-0ECE88B08555}"/>
          </ac:grpSpMkLst>
        </pc:grpChg>
        <pc:grpChg chg="add del">
          <ac:chgData name="NHẬT LỆ" userId="f37f8bda57d04f96" providerId="LiveId" clId="{0226F453-F4F6-48B7-AE4A-6DC512C27DAF}" dt="2026-04-01T05:22:30.235" v="745" actId="26606"/>
          <ac:grpSpMkLst>
            <pc:docMk/>
            <pc:sldMk cId="2690037988" sldId="257"/>
            <ac:grpSpMk id="41" creationId="{B4DE830A-B531-4A3B-96F6-0ECE88B08555}"/>
          </ac:grpSpMkLst>
        </pc:grpChg>
        <pc:grpChg chg="add del">
          <ac:chgData name="NHẬT LỆ" userId="f37f8bda57d04f96" providerId="LiveId" clId="{0226F453-F4F6-48B7-AE4A-6DC512C27DAF}" dt="2026-04-01T04:21:09.308" v="1" actId="26606"/>
          <ac:grpSpMkLst>
            <pc:docMk/>
            <pc:sldMk cId="2690037988" sldId="257"/>
            <ac:grpSpMk id="44" creationId="{2109F83F-40FE-4DB3-84CC-09FB3340D06D}"/>
          </ac:grpSpMkLst>
        </pc:grpChg>
        <pc:grpChg chg="add del">
          <ac:chgData name="NHẬT LỆ" userId="f37f8bda57d04f96" providerId="LiveId" clId="{0226F453-F4F6-48B7-AE4A-6DC512C27DAF}" dt="2026-04-01T05:22:31.131" v="747" actId="26606"/>
          <ac:grpSpMkLst>
            <pc:docMk/>
            <pc:sldMk cId="2690037988" sldId="257"/>
            <ac:grpSpMk id="45" creationId="{B4DE830A-B531-4A3B-96F6-0ECE88B08555}"/>
          </ac:grpSpMkLst>
        </pc:grpChg>
        <pc:grpChg chg="add">
          <ac:chgData name="NHẬT LỆ" userId="f37f8bda57d04f96" providerId="LiveId" clId="{0226F453-F4F6-48B7-AE4A-6DC512C27DAF}" dt="2026-04-01T05:22:31.139" v="748" actId="26606"/>
          <ac:grpSpMkLst>
            <pc:docMk/>
            <pc:sldMk cId="2690037988" sldId="257"/>
            <ac:grpSpMk id="56" creationId="{B4DE830A-B531-4A3B-96F6-0ECE88B08555}"/>
          </ac:grpSpMkLst>
        </pc:grpChg>
        <pc:grpChg chg="add del">
          <ac:chgData name="NHẬT LỆ" userId="f37f8bda57d04f96" providerId="LiveId" clId="{0226F453-F4F6-48B7-AE4A-6DC512C27DAF}" dt="2026-04-01T04:21:13.500" v="3" actId="26606"/>
          <ac:grpSpMkLst>
            <pc:docMk/>
            <pc:sldMk cId="2690037988" sldId="257"/>
            <ac:grpSpMk id="58" creationId="{2109F83F-40FE-4DB3-84CC-09FB3340D06D}"/>
          </ac:grpSpMkLst>
        </pc:grpChg>
        <pc:grpChg chg="add del">
          <ac:chgData name="NHẬT LỆ" userId="f37f8bda57d04f96" providerId="LiveId" clId="{0226F453-F4F6-48B7-AE4A-6DC512C27DAF}" dt="2026-04-01T04:21:21.005" v="7" actId="26606"/>
          <ac:grpSpMkLst>
            <pc:docMk/>
            <pc:sldMk cId="2690037988" sldId="257"/>
            <ac:grpSpMk id="64" creationId="{2109F83F-40FE-4DB3-84CC-09FB3340D06D}"/>
          </ac:grpSpMkLst>
        </pc:grpChg>
        <pc:grpChg chg="add del">
          <ac:chgData name="NHẬT LỆ" userId="f37f8bda57d04f96" providerId="LiveId" clId="{0226F453-F4F6-48B7-AE4A-6DC512C27DAF}" dt="2026-04-01T04:21:22.327" v="11" actId="26606"/>
          <ac:grpSpMkLst>
            <pc:docMk/>
            <pc:sldMk cId="2690037988" sldId="257"/>
            <ac:grpSpMk id="70" creationId="{2109F83F-40FE-4DB3-84CC-09FB3340D06D}"/>
          </ac:grpSpMkLst>
        </pc:grpChg>
        <pc:grpChg chg="add del">
          <ac:chgData name="NHẬT LỆ" userId="f37f8bda57d04f96" providerId="LiveId" clId="{0226F453-F4F6-48B7-AE4A-6DC512C27DAF}" dt="2026-04-01T04:21:29.093" v="15" actId="26606"/>
          <ac:grpSpMkLst>
            <pc:docMk/>
            <pc:sldMk cId="2690037988" sldId="257"/>
            <ac:grpSpMk id="76" creationId="{2109F83F-40FE-4DB3-84CC-09FB3340D06D}"/>
          </ac:grpSpMkLst>
        </pc:grpChg>
        <pc:grpChg chg="add del">
          <ac:chgData name="NHẬT LỆ" userId="f37f8bda57d04f96" providerId="LiveId" clId="{0226F453-F4F6-48B7-AE4A-6DC512C27DAF}" dt="2026-04-01T05:21:43.272" v="673" actId="700"/>
          <ac:grpSpMkLst>
            <pc:docMk/>
            <pc:sldMk cId="2690037988" sldId="257"/>
            <ac:grpSpMk id="80" creationId="{2109F83F-40FE-4DB3-84CC-09FB3340D06D}"/>
          </ac:grpSpMkLst>
        </pc:grpChg>
        <pc:picChg chg="mod ord">
          <ac:chgData name="NHẬT LỆ" userId="f37f8bda57d04f96" providerId="LiveId" clId="{0226F453-F4F6-48B7-AE4A-6DC512C27DAF}" dt="2026-04-01T05:24:07.159" v="764" actId="14100"/>
          <ac:picMkLst>
            <pc:docMk/>
            <pc:sldMk cId="2690037988" sldId="257"/>
            <ac:picMk id="8" creationId="{1EB5C612-F293-28D5-CEDE-430A72C572DE}"/>
          </ac:picMkLst>
        </pc:picChg>
      </pc:sldChg>
      <pc:sldChg chg="addSp delSp modSp new mod modTransition setBg modClrScheme modAnim delDesignElem chgLayout">
        <pc:chgData name="NHẬT LỆ" userId="f37f8bda57d04f96" providerId="LiveId" clId="{0226F453-F4F6-48B7-AE4A-6DC512C27DAF}" dt="2026-04-01T05:28:14.975" v="908" actId="1076"/>
        <pc:sldMkLst>
          <pc:docMk/>
          <pc:sldMk cId="3557805964" sldId="258"/>
        </pc:sldMkLst>
        <pc:spChg chg="add mod ord">
          <ac:chgData name="NHẬT LỆ" userId="f37f8bda57d04f96" providerId="LiveId" clId="{0226F453-F4F6-48B7-AE4A-6DC512C27DAF}" dt="2026-04-01T05:28:14.975" v="908" actId="1076"/>
          <ac:spMkLst>
            <pc:docMk/>
            <pc:sldMk cId="3557805964" sldId="258"/>
            <ac:spMk id="3" creationId="{DDDEB647-FFCC-BF9A-EF14-2E62D7B50E03}"/>
          </ac:spMkLst>
        </pc:spChg>
        <pc:spChg chg="add del">
          <ac:chgData name="NHẬT LỆ" userId="f37f8bda57d04f96" providerId="LiveId" clId="{0226F453-F4F6-48B7-AE4A-6DC512C27DAF}" dt="2026-04-01T05:27:05.785" v="841" actId="700"/>
          <ac:spMkLst>
            <pc:docMk/>
            <pc:sldMk cId="3557805964" sldId="258"/>
            <ac:spMk id="7" creationId="{03E8462A-FEBA-4848-81CC-3F8DA3E477BE}"/>
          </ac:spMkLst>
        </pc:spChg>
        <pc:spChg chg="add del">
          <ac:chgData name="NHẬT LỆ" userId="f37f8bda57d04f96" providerId="LiveId" clId="{0226F453-F4F6-48B7-AE4A-6DC512C27DAF}" dt="2026-04-01T05:27:05.785" v="841" actId="700"/>
          <ac:spMkLst>
            <pc:docMk/>
            <pc:sldMk cId="3557805964" sldId="258"/>
            <ac:spMk id="20" creationId="{7941F9B1-B01B-4A84-89D9-B169AEB4E456}"/>
          </ac:spMkLst>
        </pc:spChg>
        <pc:grpChg chg="add del">
          <ac:chgData name="NHẬT LỆ" userId="f37f8bda57d04f96" providerId="LiveId" clId="{0226F453-F4F6-48B7-AE4A-6DC512C27DAF}" dt="2026-04-01T05:27:05.785" v="841" actId="700"/>
          <ac:grpSpMkLst>
            <pc:docMk/>
            <pc:sldMk cId="3557805964" sldId="258"/>
            <ac:grpSpMk id="9" creationId="{2109F83F-40FE-4DB3-84CC-09FB3340D06D}"/>
          </ac:grpSpMkLst>
        </pc:grpChg>
        <pc:picChg chg="add mod">
          <ac:chgData name="NHẬT LỆ" userId="f37f8bda57d04f96" providerId="LiveId" clId="{0226F453-F4F6-48B7-AE4A-6DC512C27DAF}" dt="2026-04-01T05:28:09.256" v="907" actId="14100"/>
          <ac:picMkLst>
            <pc:docMk/>
            <pc:sldMk cId="3557805964" sldId="258"/>
            <ac:picMk id="2" creationId="{6A4A1CEB-C871-E335-0933-39865E74B993}"/>
          </ac:picMkLst>
        </pc:picChg>
      </pc:sldChg>
      <pc:sldChg chg="addSp delSp modSp new mod modTransition setBg modClrScheme delDesignElem chgLayout">
        <pc:chgData name="NHẬT LỆ" userId="f37f8bda57d04f96" providerId="LiveId" clId="{0226F453-F4F6-48B7-AE4A-6DC512C27DAF}" dt="2026-04-01T05:26:41.108" v="840" actId="1076"/>
        <pc:sldMkLst>
          <pc:docMk/>
          <pc:sldMk cId="2004768838" sldId="259"/>
        </pc:sldMkLst>
        <pc:spChg chg="add del mod ord">
          <ac:chgData name="NHẬT LỆ" userId="f37f8bda57d04f96" providerId="LiveId" clId="{0226F453-F4F6-48B7-AE4A-6DC512C27DAF}" dt="2026-04-01T04:25:42.354" v="30" actId="700"/>
          <ac:spMkLst>
            <pc:docMk/>
            <pc:sldMk cId="2004768838" sldId="259"/>
            <ac:spMk id="4" creationId="{08AEE457-8213-E9D2-E98A-E0FA8D18F494}"/>
          </ac:spMkLst>
        </pc:spChg>
        <pc:spChg chg="add del mod ord">
          <ac:chgData name="NHẬT LỆ" userId="f37f8bda57d04f96" providerId="LiveId" clId="{0226F453-F4F6-48B7-AE4A-6DC512C27DAF}" dt="2026-04-01T04:25:42.354" v="30" actId="700"/>
          <ac:spMkLst>
            <pc:docMk/>
            <pc:sldMk cId="2004768838" sldId="259"/>
            <ac:spMk id="5" creationId="{6E8010F5-0DF2-3872-FF21-DEFB74CDC124}"/>
          </ac:spMkLst>
        </pc:spChg>
        <pc:spChg chg="add del mod ord">
          <ac:chgData name="NHẬT LỆ" userId="f37f8bda57d04f96" providerId="LiveId" clId="{0226F453-F4F6-48B7-AE4A-6DC512C27DAF}" dt="2026-04-01T04:25:42.354" v="30" actId="700"/>
          <ac:spMkLst>
            <pc:docMk/>
            <pc:sldMk cId="2004768838" sldId="259"/>
            <ac:spMk id="6" creationId="{E485E79C-B507-085C-E860-6C5B8D530F20}"/>
          </ac:spMkLst>
        </pc:spChg>
        <pc:spChg chg="add del mod ord">
          <ac:chgData name="NHẬT LỆ" userId="f37f8bda57d04f96" providerId="LiveId" clId="{0226F453-F4F6-48B7-AE4A-6DC512C27DAF}" dt="2026-04-01T04:30:07.342" v="42" actId="700"/>
          <ac:spMkLst>
            <pc:docMk/>
            <pc:sldMk cId="2004768838" sldId="259"/>
            <ac:spMk id="7" creationId="{0053DCA8-BA7D-8482-8C6A-DAAB831B5DB3}"/>
          </ac:spMkLst>
        </pc:spChg>
        <pc:spChg chg="add del mod">
          <ac:chgData name="NHẬT LỆ" userId="f37f8bda57d04f96" providerId="LiveId" clId="{0226F453-F4F6-48B7-AE4A-6DC512C27DAF}" dt="2026-04-01T04:29:24.762" v="39" actId="931"/>
          <ac:spMkLst>
            <pc:docMk/>
            <pc:sldMk cId="2004768838" sldId="259"/>
            <ac:spMk id="8" creationId="{99636D88-E41E-6801-5A9C-7CB541BA1D2D}"/>
          </ac:spMkLst>
        </pc:spChg>
        <pc:spChg chg="add del mod ord">
          <ac:chgData name="NHẬT LỆ" userId="f37f8bda57d04f96" providerId="LiveId" clId="{0226F453-F4F6-48B7-AE4A-6DC512C27DAF}" dt="2026-04-01T04:30:07.342" v="42" actId="700"/>
          <ac:spMkLst>
            <pc:docMk/>
            <pc:sldMk cId="2004768838" sldId="259"/>
            <ac:spMk id="9" creationId="{5C9B199F-824E-416C-72CD-80EE80F6AF61}"/>
          </ac:spMkLst>
        </pc:spChg>
        <pc:spChg chg="add del mod">
          <ac:chgData name="NHẬT LỆ" userId="f37f8bda57d04f96" providerId="LiveId" clId="{0226F453-F4F6-48B7-AE4A-6DC512C27DAF}" dt="2026-04-01T04:29:40.098" v="41" actId="21"/>
          <ac:spMkLst>
            <pc:docMk/>
            <pc:sldMk cId="2004768838" sldId="259"/>
            <ac:spMk id="13" creationId="{3B7E490D-3D3F-75B0-F960-ACCD159CEA8C}"/>
          </ac:spMkLst>
        </pc:spChg>
        <pc:spChg chg="add del mod ord">
          <ac:chgData name="NHẬT LỆ" userId="f37f8bda57d04f96" providerId="LiveId" clId="{0226F453-F4F6-48B7-AE4A-6DC512C27DAF}" dt="2026-04-01T04:30:52.201" v="43" actId="700"/>
          <ac:spMkLst>
            <pc:docMk/>
            <pc:sldMk cId="2004768838" sldId="259"/>
            <ac:spMk id="14" creationId="{1D4E4D56-D07D-9679-149A-938F784C0FEE}"/>
          </ac:spMkLst>
        </pc:spChg>
        <pc:spChg chg="add del mod ord">
          <ac:chgData name="NHẬT LỆ" userId="f37f8bda57d04f96" providerId="LiveId" clId="{0226F453-F4F6-48B7-AE4A-6DC512C27DAF}" dt="2026-04-01T04:30:52.201" v="43" actId="700"/>
          <ac:spMkLst>
            <pc:docMk/>
            <pc:sldMk cId="2004768838" sldId="259"/>
            <ac:spMk id="15" creationId="{5988337A-F378-CBA2-A5FC-5BCE87F80F2E}"/>
          </ac:spMkLst>
        </pc:spChg>
        <pc:spChg chg="add del mod ord">
          <ac:chgData name="NHẬT LỆ" userId="f37f8bda57d04f96" providerId="LiveId" clId="{0226F453-F4F6-48B7-AE4A-6DC512C27DAF}" dt="2026-04-01T04:35:39.795" v="153" actId="478"/>
          <ac:spMkLst>
            <pc:docMk/>
            <pc:sldMk cId="2004768838" sldId="259"/>
            <ac:spMk id="16" creationId="{E73A45E1-0757-C017-0F64-2559F65AF79C}"/>
          </ac:spMkLst>
        </pc:spChg>
        <pc:spChg chg="add mod ord">
          <ac:chgData name="NHẬT LỆ" userId="f37f8bda57d04f96" providerId="LiveId" clId="{0226F453-F4F6-48B7-AE4A-6DC512C27DAF}" dt="2026-04-01T05:26:41.108" v="840" actId="1076"/>
          <ac:spMkLst>
            <pc:docMk/>
            <pc:sldMk cId="2004768838" sldId="259"/>
            <ac:spMk id="19" creationId="{BEA9EA26-CF3B-1628-2785-9EAA07350CB7}"/>
          </ac:spMkLst>
        </pc:spChg>
        <pc:spChg chg="add del">
          <ac:chgData name="NHẬT LỆ" userId="f37f8bda57d04f96" providerId="LiveId" clId="{0226F453-F4F6-48B7-AE4A-6DC512C27DAF}" dt="2026-04-01T05:24:56.915" v="766" actId="700"/>
          <ac:spMkLst>
            <pc:docMk/>
            <pc:sldMk cId="2004768838" sldId="259"/>
            <ac:spMk id="35" creationId="{03E8462A-FEBA-4848-81CC-3F8DA3E477BE}"/>
          </ac:spMkLst>
        </pc:spChg>
        <pc:spChg chg="add del">
          <ac:chgData name="NHẬT LỆ" userId="f37f8bda57d04f96" providerId="LiveId" clId="{0226F453-F4F6-48B7-AE4A-6DC512C27DAF}" dt="2026-04-01T05:24:56.915" v="766" actId="700"/>
          <ac:spMkLst>
            <pc:docMk/>
            <pc:sldMk cId="2004768838" sldId="259"/>
            <ac:spMk id="48" creationId="{7941F9B1-B01B-4A84-89D9-B169AEB4E456}"/>
          </ac:spMkLst>
        </pc:spChg>
        <pc:grpChg chg="add del">
          <ac:chgData name="NHẬT LỆ" userId="f37f8bda57d04f96" providerId="LiveId" clId="{0226F453-F4F6-48B7-AE4A-6DC512C27DAF}" dt="2026-04-01T05:24:56.915" v="766" actId="700"/>
          <ac:grpSpMkLst>
            <pc:docMk/>
            <pc:sldMk cId="2004768838" sldId="259"/>
            <ac:grpSpMk id="23" creationId="{609316A9-990D-4EC3-A671-70EE5C1493A4}"/>
          </ac:grpSpMkLst>
        </pc:grpChg>
        <pc:grpChg chg="add">
          <ac:chgData name="NHẬT LỆ" userId="f37f8bda57d04f96" providerId="LiveId" clId="{0226F453-F4F6-48B7-AE4A-6DC512C27DAF}" dt="2026-04-01T05:25:14.120" v="767" actId="26606"/>
          <ac:grpSpMkLst>
            <pc:docMk/>
            <pc:sldMk cId="2004768838" sldId="259"/>
            <ac:grpSpMk id="24" creationId="{B4DE830A-B531-4A3B-96F6-0ECE88B08555}"/>
          </ac:grpSpMkLst>
        </pc:grpChg>
        <pc:grpChg chg="add del">
          <ac:chgData name="NHẬT LỆ" userId="f37f8bda57d04f96" providerId="LiveId" clId="{0226F453-F4F6-48B7-AE4A-6DC512C27DAF}" dt="2026-04-01T05:24:56.915" v="766" actId="700"/>
          <ac:grpSpMkLst>
            <pc:docMk/>
            <pc:sldMk cId="2004768838" sldId="259"/>
            <ac:grpSpMk id="37" creationId="{2109F83F-40FE-4DB3-84CC-09FB3340D06D}"/>
          </ac:grpSpMkLst>
        </pc:grpChg>
        <pc:picChg chg="add del mod">
          <ac:chgData name="NHẬT LỆ" userId="f37f8bda57d04f96" providerId="LiveId" clId="{0226F453-F4F6-48B7-AE4A-6DC512C27DAF}" dt="2026-04-01T04:25:45.185" v="35" actId="931"/>
          <ac:picMkLst>
            <pc:docMk/>
            <pc:sldMk cId="2004768838" sldId="259"/>
            <ac:picMk id="3" creationId="{4243CBCD-89F8-6BFE-E378-1C7F5A783A18}"/>
          </ac:picMkLst>
        </pc:picChg>
        <pc:picChg chg="add del mod ord">
          <ac:chgData name="NHẬT LỆ" userId="f37f8bda57d04f96" providerId="LiveId" clId="{0226F453-F4F6-48B7-AE4A-6DC512C27DAF}" dt="2026-04-01T04:29:36.161" v="40" actId="478"/>
          <ac:picMkLst>
            <pc:docMk/>
            <pc:sldMk cId="2004768838" sldId="259"/>
            <ac:picMk id="11" creationId="{0E5B46CD-DC89-B260-4FB1-E3A174934D4B}"/>
          </ac:picMkLst>
        </pc:picChg>
        <pc:picChg chg="add mod ord">
          <ac:chgData name="NHẬT LỆ" userId="f37f8bda57d04f96" providerId="LiveId" clId="{0226F453-F4F6-48B7-AE4A-6DC512C27DAF}" dt="2026-04-01T05:26:31.851" v="839" actId="1076"/>
          <ac:picMkLst>
            <pc:docMk/>
            <pc:sldMk cId="2004768838" sldId="259"/>
            <ac:picMk id="18" creationId="{29954A10-14A2-E9E1-A19C-8DC005A6B6BF}"/>
          </ac:picMkLst>
        </pc:picChg>
      </pc:sldChg>
      <pc:sldChg chg="addSp delSp modSp new mod modTransition setBg modClrScheme delDesignElem chgLayout">
        <pc:chgData name="NHẬT LỆ" userId="f37f8bda57d04f96" providerId="LiveId" clId="{0226F453-F4F6-48B7-AE4A-6DC512C27DAF}" dt="2026-04-01T05:43:58.749" v="1238" actId="20577"/>
        <pc:sldMkLst>
          <pc:docMk/>
          <pc:sldMk cId="2899409591" sldId="260"/>
        </pc:sldMkLst>
        <pc:spChg chg="del">
          <ac:chgData name="NHẬT LỆ" userId="f37f8bda57d04f96" providerId="LiveId" clId="{0226F453-F4F6-48B7-AE4A-6DC512C27DAF}" dt="2026-04-01T04:33:29.392" v="127" actId="6264"/>
          <ac:spMkLst>
            <pc:docMk/>
            <pc:sldMk cId="2899409591" sldId="260"/>
            <ac:spMk id="2" creationId="{C6D2A5D1-7CF7-FFE9-7F12-E40674EF6B4E}"/>
          </ac:spMkLst>
        </pc:spChg>
        <pc:spChg chg="add del mod ord">
          <ac:chgData name="NHẬT LỆ" userId="f37f8bda57d04f96" providerId="LiveId" clId="{0226F453-F4F6-48B7-AE4A-6DC512C27DAF}" dt="2026-04-01T04:38:14.926" v="174" actId="700"/>
          <ac:spMkLst>
            <pc:docMk/>
            <pc:sldMk cId="2899409591" sldId="260"/>
            <ac:spMk id="3" creationId="{F90D206E-A93D-1766-F61D-45F5AEB552CB}"/>
          </ac:spMkLst>
        </pc:spChg>
        <pc:spChg chg="add mod ord">
          <ac:chgData name="NHẬT LỆ" userId="f37f8bda57d04f96" providerId="LiveId" clId="{0226F453-F4F6-48B7-AE4A-6DC512C27DAF}" dt="2026-04-01T05:43:58.749" v="1238" actId="20577"/>
          <ac:spMkLst>
            <pc:docMk/>
            <pc:sldMk cId="2899409591" sldId="260"/>
            <ac:spMk id="6" creationId="{BE4B60EB-DFC4-E15F-AB5D-93C94C0A8289}"/>
          </ac:spMkLst>
        </pc:spChg>
        <pc:spChg chg="add del mod ord">
          <ac:chgData name="NHẬT LỆ" userId="f37f8bda57d04f96" providerId="LiveId" clId="{0226F453-F4F6-48B7-AE4A-6DC512C27DAF}" dt="2026-04-01T05:34:18.262" v="956" actId="700"/>
          <ac:spMkLst>
            <pc:docMk/>
            <pc:sldMk cId="2899409591" sldId="260"/>
            <ac:spMk id="7" creationId="{30C303B3-F7BD-F388-A8E0-47E507809EA2}"/>
          </ac:spMkLst>
        </pc:spChg>
        <pc:spChg chg="add del mod ord">
          <ac:chgData name="NHẬT LỆ" userId="f37f8bda57d04f96" providerId="LiveId" clId="{0226F453-F4F6-48B7-AE4A-6DC512C27DAF}" dt="2026-04-01T05:34:18.262" v="956" actId="700"/>
          <ac:spMkLst>
            <pc:docMk/>
            <pc:sldMk cId="2899409591" sldId="260"/>
            <ac:spMk id="8" creationId="{ECEAD0ED-BC0D-E57A-6A53-C6E836BBB0D6}"/>
          </ac:spMkLst>
        </pc:spChg>
        <pc:spChg chg="add del mod ord">
          <ac:chgData name="NHẬT LỆ" userId="f37f8bda57d04f96" providerId="LiveId" clId="{0226F453-F4F6-48B7-AE4A-6DC512C27DAF}" dt="2026-04-01T05:34:37.659" v="961" actId="478"/>
          <ac:spMkLst>
            <pc:docMk/>
            <pc:sldMk cId="2899409591" sldId="260"/>
            <ac:spMk id="9" creationId="{0E2851BB-4037-BB84-90D6-CCFF64390671}"/>
          </ac:spMkLst>
        </pc:spChg>
        <pc:spChg chg="add del">
          <ac:chgData name="NHẬT LỆ" userId="f37f8bda57d04f96" providerId="LiveId" clId="{0226F453-F4F6-48B7-AE4A-6DC512C27DAF}" dt="2026-04-01T04:41:09.220" v="190" actId="26606"/>
          <ac:spMkLst>
            <pc:docMk/>
            <pc:sldMk cId="2899409591" sldId="260"/>
            <ac:spMk id="10" creationId="{03E8462A-FEBA-4848-81CC-3F8DA3E477BE}"/>
          </ac:spMkLst>
        </pc:spChg>
        <pc:spChg chg="add del mod ord">
          <ac:chgData name="NHẬT LỆ" userId="f37f8bda57d04f96" providerId="LiveId" clId="{0226F453-F4F6-48B7-AE4A-6DC512C27DAF}" dt="2026-04-01T05:34:46.930" v="964" actId="478"/>
          <ac:spMkLst>
            <pc:docMk/>
            <pc:sldMk cId="2899409591" sldId="260"/>
            <ac:spMk id="11" creationId="{880DE08A-1FE5-4C7A-63CB-3B3412B23E55}"/>
          </ac:spMkLst>
        </pc:spChg>
        <pc:spChg chg="add del mod ord">
          <ac:chgData name="NHẬT LỆ" userId="f37f8bda57d04f96" providerId="LiveId" clId="{0226F453-F4F6-48B7-AE4A-6DC512C27DAF}" dt="2026-04-01T05:34:40.872" v="962" actId="478"/>
          <ac:spMkLst>
            <pc:docMk/>
            <pc:sldMk cId="2899409591" sldId="260"/>
            <ac:spMk id="22" creationId="{7C426D67-EE78-883C-204D-3671A3918EAC}"/>
          </ac:spMkLst>
        </pc:spChg>
        <pc:spChg chg="add del">
          <ac:chgData name="NHẬT LỆ" userId="f37f8bda57d04f96" providerId="LiveId" clId="{0226F453-F4F6-48B7-AE4A-6DC512C27DAF}" dt="2026-04-01T04:41:09.220" v="190" actId="26606"/>
          <ac:spMkLst>
            <pc:docMk/>
            <pc:sldMk cId="2899409591" sldId="260"/>
            <ac:spMk id="23" creationId="{7941F9B1-B01B-4A84-89D9-B169AEB4E456}"/>
          </ac:spMkLst>
        </pc:spChg>
        <pc:spChg chg="add del mod ord">
          <ac:chgData name="NHẬT LỆ" userId="f37f8bda57d04f96" providerId="LiveId" clId="{0226F453-F4F6-48B7-AE4A-6DC512C27DAF}" dt="2026-04-01T05:34:44.561" v="963" actId="478"/>
          <ac:spMkLst>
            <pc:docMk/>
            <pc:sldMk cId="2899409591" sldId="260"/>
            <ac:spMk id="24" creationId="{0AFF8790-01C5-902B-9810-B27364515D36}"/>
          </ac:spMkLst>
        </pc:spChg>
        <pc:spChg chg="add del">
          <ac:chgData name="NHẬT LỆ" userId="f37f8bda57d04f96" providerId="LiveId" clId="{0226F453-F4F6-48B7-AE4A-6DC512C27DAF}" dt="2026-04-01T04:41:10.294" v="192" actId="26606"/>
          <ac:spMkLst>
            <pc:docMk/>
            <pc:sldMk cId="2899409591" sldId="260"/>
            <ac:spMk id="25" creationId="{03E8462A-FEBA-4848-81CC-3F8DA3E477BE}"/>
          </ac:spMkLst>
        </pc:spChg>
        <pc:spChg chg="add del">
          <ac:chgData name="NHẬT LỆ" userId="f37f8bda57d04f96" providerId="LiveId" clId="{0226F453-F4F6-48B7-AE4A-6DC512C27DAF}" dt="2026-04-01T04:41:10.294" v="192" actId="26606"/>
          <ac:spMkLst>
            <pc:docMk/>
            <pc:sldMk cId="2899409591" sldId="260"/>
            <ac:spMk id="35" creationId="{7941F9B1-B01B-4A84-89D9-B169AEB4E456}"/>
          </ac:spMkLst>
        </pc:spChg>
        <pc:spChg chg="add del">
          <ac:chgData name="NHẬT LỆ" userId="f37f8bda57d04f96" providerId="LiveId" clId="{0226F453-F4F6-48B7-AE4A-6DC512C27DAF}" dt="2026-04-01T04:41:23.227" v="195" actId="26606"/>
          <ac:spMkLst>
            <pc:docMk/>
            <pc:sldMk cId="2899409591" sldId="260"/>
            <ac:spMk id="37" creationId="{03E8462A-FEBA-4848-81CC-3F8DA3E477BE}"/>
          </ac:spMkLst>
        </pc:spChg>
        <pc:spChg chg="add del">
          <ac:chgData name="NHẬT LỆ" userId="f37f8bda57d04f96" providerId="LiveId" clId="{0226F453-F4F6-48B7-AE4A-6DC512C27DAF}" dt="2026-04-01T04:41:23.227" v="195" actId="26606"/>
          <ac:spMkLst>
            <pc:docMk/>
            <pc:sldMk cId="2899409591" sldId="260"/>
            <ac:spMk id="39" creationId="{7941F9B1-B01B-4A84-89D9-B169AEB4E456}"/>
          </ac:spMkLst>
        </pc:spChg>
        <pc:spChg chg="add del">
          <ac:chgData name="NHẬT LỆ" userId="f37f8bda57d04f96" providerId="LiveId" clId="{0226F453-F4F6-48B7-AE4A-6DC512C27DAF}" dt="2026-04-01T05:29:09.268" v="909" actId="700"/>
          <ac:spMkLst>
            <pc:docMk/>
            <pc:sldMk cId="2899409591" sldId="260"/>
            <ac:spMk id="44" creationId="{03E8462A-FEBA-4848-81CC-3F8DA3E477BE}"/>
          </ac:spMkLst>
        </pc:spChg>
        <pc:spChg chg="add del">
          <ac:chgData name="NHẬT LỆ" userId="f37f8bda57d04f96" providerId="LiveId" clId="{0226F453-F4F6-48B7-AE4A-6DC512C27DAF}" dt="2026-04-01T05:29:09.268" v="909" actId="700"/>
          <ac:spMkLst>
            <pc:docMk/>
            <pc:sldMk cId="2899409591" sldId="260"/>
            <ac:spMk id="57" creationId="{7941F9B1-B01B-4A84-89D9-B169AEB4E456}"/>
          </ac:spMkLst>
        </pc:spChg>
        <pc:grpChg chg="add del">
          <ac:chgData name="NHẬT LỆ" userId="f37f8bda57d04f96" providerId="LiveId" clId="{0226F453-F4F6-48B7-AE4A-6DC512C27DAF}" dt="2026-04-01T04:41:09.220" v="190" actId="26606"/>
          <ac:grpSpMkLst>
            <pc:docMk/>
            <pc:sldMk cId="2899409591" sldId="260"/>
            <ac:grpSpMk id="12" creationId="{2109F83F-40FE-4DB3-84CC-09FB3340D06D}"/>
          </ac:grpSpMkLst>
        </pc:grpChg>
        <pc:grpChg chg="add del">
          <ac:chgData name="NHẬT LỆ" userId="f37f8bda57d04f96" providerId="LiveId" clId="{0226F453-F4F6-48B7-AE4A-6DC512C27DAF}" dt="2026-04-01T04:41:10.294" v="192" actId="26606"/>
          <ac:grpSpMkLst>
            <pc:docMk/>
            <pc:sldMk cId="2899409591" sldId="260"/>
            <ac:grpSpMk id="26" creationId="{2109F83F-40FE-4DB3-84CC-09FB3340D06D}"/>
          </ac:grpSpMkLst>
        </pc:grpChg>
        <pc:grpChg chg="add del">
          <ac:chgData name="NHẬT LỆ" userId="f37f8bda57d04f96" providerId="LiveId" clId="{0226F453-F4F6-48B7-AE4A-6DC512C27DAF}" dt="2026-04-01T04:41:23.227" v="195" actId="26606"/>
          <ac:grpSpMkLst>
            <pc:docMk/>
            <pc:sldMk cId="2899409591" sldId="260"/>
            <ac:grpSpMk id="38" creationId="{2109F83F-40FE-4DB3-84CC-09FB3340D06D}"/>
          </ac:grpSpMkLst>
        </pc:grpChg>
        <pc:grpChg chg="add del">
          <ac:chgData name="NHẬT LỆ" userId="f37f8bda57d04f96" providerId="LiveId" clId="{0226F453-F4F6-48B7-AE4A-6DC512C27DAF}" dt="2026-04-01T05:29:09.268" v="909" actId="700"/>
          <ac:grpSpMkLst>
            <pc:docMk/>
            <pc:sldMk cId="2899409591" sldId="260"/>
            <ac:grpSpMk id="46" creationId="{2109F83F-40FE-4DB3-84CC-09FB3340D06D}"/>
          </ac:grpSpMkLst>
        </pc:grpChg>
        <pc:graphicFrameChg chg="add del mod modGraphic">
          <ac:chgData name="NHẬT LỆ" userId="f37f8bda57d04f96" providerId="LiveId" clId="{0226F453-F4F6-48B7-AE4A-6DC512C27DAF}" dt="2026-04-01T05:36:29.370" v="983" actId="478"/>
          <ac:graphicFrameMkLst>
            <pc:docMk/>
            <pc:sldMk cId="2899409591" sldId="260"/>
            <ac:graphicFrameMk id="36" creationId="{76C16E63-5A8A-3C3E-0EC3-FD3D62FED0DF}"/>
          </ac:graphicFrameMkLst>
        </pc:graphicFrameChg>
        <pc:picChg chg="add del mod">
          <ac:chgData name="NHẬT LỆ" userId="f37f8bda57d04f96" providerId="LiveId" clId="{0226F453-F4F6-48B7-AE4A-6DC512C27DAF}" dt="2026-04-01T05:34:52.686" v="966" actId="478"/>
          <ac:picMkLst>
            <pc:docMk/>
            <pc:sldMk cId="2899409591" sldId="260"/>
            <ac:picMk id="5" creationId="{452DB442-AB00-8EFC-C2D7-BA70B1323F94}"/>
          </ac:picMkLst>
        </pc:picChg>
        <pc:picChg chg="add mod">
          <ac:chgData name="NHẬT LỆ" userId="f37f8bda57d04f96" providerId="LiveId" clId="{0226F453-F4F6-48B7-AE4A-6DC512C27DAF}" dt="2026-04-01T05:37:44.325" v="997" actId="14100"/>
          <ac:picMkLst>
            <pc:docMk/>
            <pc:sldMk cId="2899409591" sldId="260"/>
            <ac:picMk id="41" creationId="{8D1FD1CA-9B23-FC4B-DF06-FD6C3CF6BCB5}"/>
          </ac:picMkLst>
        </pc:picChg>
        <pc:picChg chg="add mod">
          <ac:chgData name="NHẬT LỆ" userId="f37f8bda57d04f96" providerId="LiveId" clId="{0226F453-F4F6-48B7-AE4A-6DC512C27DAF}" dt="2026-04-01T05:37:55.548" v="999" actId="1076"/>
          <ac:picMkLst>
            <pc:docMk/>
            <pc:sldMk cId="2899409591" sldId="260"/>
            <ac:picMk id="43" creationId="{873CB5FC-E97B-089D-78B7-C5A5835FF3E1}"/>
          </ac:picMkLst>
        </pc:picChg>
        <pc:picChg chg="add mod">
          <ac:chgData name="NHẬT LỆ" userId="f37f8bda57d04f96" providerId="LiveId" clId="{0226F453-F4F6-48B7-AE4A-6DC512C27DAF}" dt="2026-04-01T05:39:08.223" v="1014" actId="1076"/>
          <ac:picMkLst>
            <pc:docMk/>
            <pc:sldMk cId="2899409591" sldId="260"/>
            <ac:picMk id="56" creationId="{C6C27C7F-790E-C740-B572-E143179EAF50}"/>
          </ac:picMkLst>
        </pc:picChg>
        <pc:picChg chg="add del mod">
          <ac:chgData name="NHẬT LỆ" userId="f37f8bda57d04f96" providerId="LiveId" clId="{0226F453-F4F6-48B7-AE4A-6DC512C27DAF}" dt="2026-04-01T05:38:13.842" v="1002" actId="478"/>
          <ac:picMkLst>
            <pc:docMk/>
            <pc:sldMk cId="2899409591" sldId="260"/>
            <ac:picMk id="59" creationId="{7EE08A95-2A58-3C51-3D24-856E016147C1}"/>
          </ac:picMkLst>
        </pc:picChg>
        <pc:picChg chg="add del mod">
          <ac:chgData name="NHẬT LỆ" userId="f37f8bda57d04f96" providerId="LiveId" clId="{0226F453-F4F6-48B7-AE4A-6DC512C27DAF}" dt="2026-04-01T05:38:23.421" v="1005" actId="478"/>
          <ac:picMkLst>
            <pc:docMk/>
            <pc:sldMk cId="2899409591" sldId="260"/>
            <ac:picMk id="61" creationId="{9C090D70-8FF3-5627-4BDA-16249A2C6D6D}"/>
          </ac:picMkLst>
        </pc:picChg>
        <pc:picChg chg="add mod">
          <ac:chgData name="NHẬT LỆ" userId="f37f8bda57d04f96" providerId="LiveId" clId="{0226F453-F4F6-48B7-AE4A-6DC512C27DAF}" dt="2026-04-01T05:39:05.795" v="1013" actId="1076"/>
          <ac:picMkLst>
            <pc:docMk/>
            <pc:sldMk cId="2899409591" sldId="260"/>
            <ac:picMk id="63" creationId="{FAF5AFEE-A678-CDDA-F273-838090E67DBA}"/>
          </ac:picMkLst>
        </pc:picChg>
      </pc:sldChg>
      <pc:sldChg chg="addSp modSp new mod ord modTransition modClrScheme modAnim chgLayout">
        <pc:chgData name="NHẬT LỆ" userId="f37f8bda57d04f96" providerId="LiveId" clId="{0226F453-F4F6-48B7-AE4A-6DC512C27DAF}" dt="2026-04-01T05:42:53.815" v="1231" actId="20577"/>
        <pc:sldMkLst>
          <pc:docMk/>
          <pc:sldMk cId="5280083" sldId="261"/>
        </pc:sldMkLst>
        <pc:spChg chg="add mod ord">
          <ac:chgData name="NHẬT LỆ" userId="f37f8bda57d04f96" providerId="LiveId" clId="{0226F453-F4F6-48B7-AE4A-6DC512C27DAF}" dt="2026-04-01T05:42:53.815" v="1231" actId="20577"/>
          <ac:spMkLst>
            <pc:docMk/>
            <pc:sldMk cId="5280083" sldId="261"/>
            <ac:spMk id="3" creationId="{B1342513-4FCA-05FA-E911-C1BB5B4ED3C6}"/>
          </ac:spMkLst>
        </pc:spChg>
        <pc:picChg chg="add mod">
          <ac:chgData name="NHẬT LỆ" userId="f37f8bda57d04f96" providerId="LiveId" clId="{0226F453-F4F6-48B7-AE4A-6DC512C27DAF}" dt="2026-04-01T05:21:28.823" v="672" actId="1076"/>
          <ac:picMkLst>
            <pc:docMk/>
            <pc:sldMk cId="5280083" sldId="261"/>
            <ac:picMk id="2" creationId="{9EF4264D-8BF9-676B-6ACE-A2DE194C7433}"/>
          </ac:picMkLst>
        </pc:picChg>
      </pc:sldChg>
      <pc:sldChg chg="addSp modSp new mod modClrScheme modAnim chgLayout">
        <pc:chgData name="NHẬT LỆ" userId="f37f8bda57d04f96" providerId="LiveId" clId="{0226F453-F4F6-48B7-AE4A-6DC512C27DAF}" dt="2026-04-01T05:41:01.952" v="1129" actId="1076"/>
        <pc:sldMkLst>
          <pc:docMk/>
          <pc:sldMk cId="2782304831" sldId="262"/>
        </pc:sldMkLst>
        <pc:spChg chg="add mod">
          <ac:chgData name="NHẬT LỆ" userId="f37f8bda57d04f96" providerId="LiveId" clId="{0226F453-F4F6-48B7-AE4A-6DC512C27DAF}" dt="2026-04-01T05:40:56.119" v="1128" actId="1076"/>
          <ac:spMkLst>
            <pc:docMk/>
            <pc:sldMk cId="2782304831" sldId="262"/>
            <ac:spMk id="2" creationId="{F3C4D652-2299-FFEB-CBF7-DD20DD6CDEF2}"/>
          </ac:spMkLst>
        </pc:spChg>
        <pc:picChg chg="add mod">
          <ac:chgData name="NHẬT LỆ" userId="f37f8bda57d04f96" providerId="LiveId" clId="{0226F453-F4F6-48B7-AE4A-6DC512C27DAF}" dt="2026-04-01T05:41:01.952" v="1129" actId="1076"/>
          <ac:picMkLst>
            <pc:docMk/>
            <pc:sldMk cId="2782304831" sldId="262"/>
            <ac:picMk id="3" creationId="{BB3A63B6-0C21-5A20-F058-6ED5B9C361AA}"/>
          </ac:picMkLst>
        </pc:picChg>
      </pc:sldChg>
      <pc:sldChg chg="addSp modSp new mod modAnim">
        <pc:chgData name="NHẬT LỆ" userId="f37f8bda57d04f96" providerId="LiveId" clId="{0226F453-F4F6-48B7-AE4A-6DC512C27DAF}" dt="2026-04-01T05:41:54.834" v="1162" actId="20577"/>
        <pc:sldMkLst>
          <pc:docMk/>
          <pc:sldMk cId="1467115505" sldId="263"/>
        </pc:sldMkLst>
        <pc:spChg chg="mod">
          <ac:chgData name="NHẬT LỆ" userId="f37f8bda57d04f96" providerId="LiveId" clId="{0226F453-F4F6-48B7-AE4A-6DC512C27DAF}" dt="2026-04-01T05:41:54.834" v="1162" actId="20577"/>
          <ac:spMkLst>
            <pc:docMk/>
            <pc:sldMk cId="1467115505" sldId="263"/>
            <ac:spMk id="2" creationId="{30C3A4E8-5B13-DA46-7C70-9D8F525587E2}"/>
          </ac:spMkLst>
        </pc:spChg>
        <pc:picChg chg="add mod">
          <ac:chgData name="NHẬT LỆ" userId="f37f8bda57d04f96" providerId="LiveId" clId="{0226F453-F4F6-48B7-AE4A-6DC512C27DAF}" dt="2026-04-01T05:41:34.799" v="1136" actId="1076"/>
          <ac:picMkLst>
            <pc:docMk/>
            <pc:sldMk cId="1467115505" sldId="263"/>
            <ac:picMk id="3" creationId="{E1F80226-2CEC-DEE8-A65D-5D78FC2BA31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D67FF-84C2-4E97-8479-930F424107E3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A93B8-556E-410F-B7D4-5E62FE0C7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60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D67FF-84C2-4E97-8479-930F424107E3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A93B8-556E-410F-B7D4-5E62FE0C7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44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D67FF-84C2-4E97-8479-930F424107E3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A93B8-556E-410F-B7D4-5E62FE0C7AF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3271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D67FF-84C2-4E97-8479-930F424107E3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A93B8-556E-410F-B7D4-5E62FE0C7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56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D67FF-84C2-4E97-8479-930F424107E3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A93B8-556E-410F-B7D4-5E62FE0C7AF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6371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D67FF-84C2-4E97-8479-930F424107E3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A93B8-556E-410F-B7D4-5E62FE0C7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69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D67FF-84C2-4E97-8479-930F424107E3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A93B8-556E-410F-B7D4-5E62FE0C7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8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D67FF-84C2-4E97-8479-930F424107E3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A93B8-556E-410F-B7D4-5E62FE0C7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24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D67FF-84C2-4E97-8479-930F424107E3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A93B8-556E-410F-B7D4-5E62FE0C7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8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D67FF-84C2-4E97-8479-930F424107E3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A93B8-556E-410F-B7D4-5E62FE0C7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80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D67FF-84C2-4E97-8479-930F424107E3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A93B8-556E-410F-B7D4-5E62FE0C7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79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D67FF-84C2-4E97-8479-930F424107E3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A93B8-556E-410F-B7D4-5E62FE0C7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6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D67FF-84C2-4E97-8479-930F424107E3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A93B8-556E-410F-B7D4-5E62FE0C7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12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D67FF-84C2-4E97-8479-930F424107E3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A93B8-556E-410F-B7D4-5E62FE0C7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78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D67FF-84C2-4E97-8479-930F424107E3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A93B8-556E-410F-B7D4-5E62FE0C7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15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D67FF-84C2-4E97-8479-930F424107E3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A93B8-556E-410F-B7D4-5E62FE0C7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21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D67FF-84C2-4E97-8479-930F424107E3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13A93B8-556E-410F-B7D4-5E62FE0C7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0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95F865-618D-43DB-902C-6D543C059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04" y="1209369"/>
            <a:ext cx="8908026" cy="41000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20-25 </a:t>
            </a: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Thị Oanh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6727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9"/>
            <a:ext cx="12204441" cy="686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8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ời Chào Buổi Sáng - Bài Hát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id="{9EF4264D-8BF9-676B-6ACE-A2DE194C74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3081.89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8334" y="2258342"/>
            <a:ext cx="487363" cy="4891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1342513-4FCA-05FA-E911-C1BB5B4ED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29" y="2258342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324BDDBD-D839-A7D1-6402-872973E92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109" y="0"/>
            <a:ext cx="7673801" cy="7592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kern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kern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kern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kern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kern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kern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video đến lớp chào cô">
            <a:hlinkClick r:id="" action="ppaction://media"/>
            <a:extLst>
              <a:ext uri="{FF2B5EF4-FFF2-40B4-BE49-F238E27FC236}">
                <a16:creationId xmlns:a16="http://schemas.microsoft.com/office/drawing/2014/main" id="{1EB5C612-F293-28D5-CEDE-430A72C572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902" y="1051161"/>
            <a:ext cx="8741368" cy="49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3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DEB647-FFCC-BF9A-EF14-2E62D7B50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104" y="162227"/>
            <a:ext cx="5418666" cy="619432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04" y="1065829"/>
            <a:ext cx="8979133" cy="4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1" y="180392"/>
            <a:ext cx="4445172" cy="929952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51" y="923729"/>
            <a:ext cx="9051498" cy="4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9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9" name="Title 18">
            <a:extLst>
              <a:ext uri="{FF2B5EF4-FFF2-40B4-BE49-F238E27FC236}">
                <a16:creationId xmlns:a16="http://schemas.microsoft.com/office/drawing/2014/main" id="{BEA9EA26-CF3B-1628-2785-9EAA07350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416" y="74693"/>
            <a:ext cx="7673801" cy="8303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kern="1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kern="1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kern="1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kern="1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kern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kern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kern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kern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954A10-14A2-E9E1-A19C-8DC005A6B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369" y="1038687"/>
            <a:ext cx="6635827" cy="557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6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4B60EB-DFC4-E15F-AB5D-93C94C0A8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36" y="388536"/>
            <a:ext cx="4905529" cy="77306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D1FD1CA-9B23-FC4B-DF06-FD6C3CF6B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6" y="1382660"/>
            <a:ext cx="4115792" cy="231513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73CB5FC-E97B-089D-78B7-C5A5835FF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78" y="1382660"/>
            <a:ext cx="4115792" cy="23151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6C27C7F-790E-C740-B572-E143179EA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6" y="3697793"/>
            <a:ext cx="3689910" cy="316020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FAF5AFEE-A678-CDDA-F273-838090E67D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698" y="3697793"/>
            <a:ext cx="4143472" cy="316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0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4D652-2299-FFEB-CBF7-DD20DD6C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72" y="2605215"/>
            <a:ext cx="8596668" cy="13208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143 Karaoke Lời chào buổi sáng Melody D - Nguyễn Thị Nhung - [SuSaTV]">
            <a:hlinkClick r:id="" action="ppaction://media"/>
            <a:extLst>
              <a:ext uri="{FF2B5EF4-FFF2-40B4-BE49-F238E27FC236}">
                <a16:creationId xmlns:a16="http://schemas.microsoft.com/office/drawing/2014/main" id="{BB3A63B6-0C21-5A20-F058-6ED5B9C361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2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0054" y="32656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0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3A4E8-5B13-DA46-7C70-9D8F52558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01" y="2768600"/>
            <a:ext cx="8596668" cy="13208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pic>
        <p:nvPicPr>
          <p:cNvPr id="3" name="Lễ phép bé ngoan Bài Hát Thiếu Nhi Hay Nhất giúp trẻ phát triển tư duy và cảm xúc">
            <a:hlinkClick r:id="" action="ppaction://media"/>
            <a:extLst>
              <a:ext uri="{FF2B5EF4-FFF2-40B4-BE49-F238E27FC236}">
                <a16:creationId xmlns:a16="http://schemas.microsoft.com/office/drawing/2014/main" id="{E1F80226-2CEC-DEE8-A65D-5D78FC2BA3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898.51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5687" y="2768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1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448</TotalTime>
  <Words>86</Words>
  <Application>Microsoft Office PowerPoint</Application>
  <PresentationFormat>Widescreen</PresentationFormat>
  <Paragraphs>9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Times New Roman</vt:lpstr>
      <vt:lpstr>Trebuchet MS</vt:lpstr>
      <vt:lpstr>Wingdings 3</vt:lpstr>
      <vt:lpstr>Facet</vt:lpstr>
      <vt:lpstr>Lĩnh vực giáo dục phát triển tình cảm kỹ năng xã hội  Chủ đề: Thực vật Đề tài: Lời chào hỏi Đối tượng trẻ: 3-4 tuổi Thời gian: 20-25 phút Người thực hiện: Trần Thị Oanh</vt:lpstr>
      <vt:lpstr>1. Ổn định tổ chức, gây hứng thú. 2. Nội dung: Hoạt động 1: cung cấp kiến thức, nội dung bài học: a, Dạy trẻ cách chào hỏi người lớn.</vt:lpstr>
      <vt:lpstr>Dạy trẻ chào hỏi cô giáo.</vt:lpstr>
      <vt:lpstr>Dạy trẻ chào hỏi ông bà.</vt:lpstr>
      <vt:lpstr>Dạy trẻ chào hỏi bố mẹ.</vt:lpstr>
      <vt:lpstr>Dạy trẻ chào hỏi khách đến chơi nhà.</vt:lpstr>
      <vt:lpstr>b, Dạy trẻ chào hỏi bạn bè.</vt:lpstr>
      <vt:lpstr>Hoạt động 2: luyện tập củng cố. Trò chơi: Bé chọn hành động đúng. </vt:lpstr>
      <vt:lpstr>3. Kết thúc: hát vận động bài “Lễ phép bé ngoan”.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giáo dục phát triển tình cảm kỹ năng xã hội  Chủ đề: Thực vật Đề tài: Lời chào hỏi Đối tượng trẻ: 3-4 tuổi Thời gian: 20-25 phút Người thực hiện: Trần Thị Oanh</dc:title>
  <dc:creator>NHẬT LỆ</dc:creator>
  <cp:lastModifiedBy>TRAN THI HOAI</cp:lastModifiedBy>
  <cp:revision>8</cp:revision>
  <dcterms:created xsi:type="dcterms:W3CDTF">2026-04-01T02:31:13Z</dcterms:created>
  <dcterms:modified xsi:type="dcterms:W3CDTF">2026-04-06T02:29:56Z</dcterms:modified>
</cp:coreProperties>
</file>