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3" r:id="rId4"/>
    <p:sldId id="269" r:id="rId5"/>
    <p:sldId id="270" r:id="rId6"/>
    <p:sldId id="267" r:id="rId7"/>
    <p:sldId id="266" r:id="rId8"/>
    <p:sldId id="259" r:id="rId9"/>
    <p:sldId id="260" r:id="rId10"/>
    <p:sldId id="261" r:id="rId11"/>
    <p:sldId id="262" r:id="rId12"/>
    <p:sldId id="263" r:id="rId13"/>
    <p:sldId id="264" r:id="rId14"/>
    <p:sldId id="271" r:id="rId15"/>
    <p:sldId id="272" r:id="rId16"/>
    <p:sldId id="258" r:id="rId17"/>
  </p:sldIdLst>
  <p:sldSz cx="18288000" cy="10287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Bahnschrift SemiBold Condensed" charset="0"/>
      <p:bold r:id="rId23"/>
    </p:embeddedFont>
    <p:embeddedFont>
      <p:font typeface="Bahnschrift SemiBold SemiConden" charset="0"/>
      <p:bold r:id="rId24"/>
    </p:embeddedFont>
    <p:embeddedFont>
      <p:font typeface="Balsamiq Sans Bold" charset="-93"/>
      <p:regular r:id="rId25"/>
    </p:embeddedFont>
    <p:embeddedFont>
      <p:font typeface="Bahnschrift SemiCondensed" charset="0"/>
      <p:regular r:id="rId26"/>
      <p:bold r:id="rId27"/>
    </p:embeddedFont>
    <p:embeddedFont>
      <p:font typeface="Bahnschrift SemiLight Condensed" charset="0"/>
      <p:regular r:id="rId28"/>
    </p:embeddedFont>
    <p:embeddedFont>
      <p:font typeface="Comic Sans MS" pitchFamily="66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4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A578B-E10A-45BF-B2CA-C864609169C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A16FE-1557-4B9D-BA4B-090D035BA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A16FE-1557-4B9D-BA4B-090D035BA0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9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2.sv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16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svg"/><Relationship Id="rId15" Type="http://schemas.openxmlformats.org/officeDocument/2006/relationships/image" Target="../media/image25.png"/><Relationship Id="rId10" Type="http://schemas.openxmlformats.org/officeDocument/2006/relationships/image" Target="../media/image51.svg"/><Relationship Id="rId4" Type="http://schemas.openxmlformats.org/officeDocument/2006/relationships/image" Target="../media/image1.png"/><Relationship Id="rId9" Type="http://schemas.openxmlformats.org/officeDocument/2006/relationships/image" Target="../media/image37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3.png"/><Relationship Id="rId1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microsoft.com/office/2007/relationships/hdphoto" Target="../media/hdphoto4.wdp"/><Relationship Id="rId10" Type="http://schemas.openxmlformats.org/officeDocument/2006/relationships/image" Target="../media/image51.svg"/><Relationship Id="rId4" Type="http://schemas.openxmlformats.org/officeDocument/2006/relationships/image" Target="../media/image1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2.sv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16.png"/><Relationship Id="rId2" Type="http://schemas.openxmlformats.org/officeDocument/2006/relationships/audio" Target="../media/media12.mp3"/><Relationship Id="rId16" Type="http://schemas.openxmlformats.org/officeDocument/2006/relationships/image" Target="../media/image17.png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11" Type="http://schemas.openxmlformats.org/officeDocument/2006/relationships/image" Target="../media/image38.svg"/><Relationship Id="rId5" Type="http://schemas.openxmlformats.org/officeDocument/2006/relationships/image" Target="../media/image2.svg"/><Relationship Id="rId1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36.svg"/><Relationship Id="rId1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6.svg"/><Relationship Id="rId5" Type="http://schemas.openxmlformats.org/officeDocument/2006/relationships/image" Target="../media/image2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6.sv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5" Type="http://schemas.openxmlformats.org/officeDocument/2006/relationships/image" Target="../media/image10.png"/><Relationship Id="rId10" Type="http://schemas.openxmlformats.org/officeDocument/2006/relationships/image" Target="../media/image24.svg"/><Relationship Id="rId19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22.png"/><Relationship Id="rId4" Type="http://schemas.openxmlformats.org/officeDocument/2006/relationships/video" Target="../media/media4.mp4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51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image" Target="../media/image2.sv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7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9206" y="-30748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 rot="7680585">
            <a:off x="3394251" y="-329616"/>
            <a:ext cx="10850663" cy="10282899"/>
          </a:xfrm>
          <a:custGeom>
            <a:avLst/>
            <a:gdLst/>
            <a:ahLst/>
            <a:cxnLst/>
            <a:rect l="l" t="t" r="r" b="b"/>
            <a:pathLst>
              <a:path w="11616393" h="11088375">
                <a:moveTo>
                  <a:pt x="0" y="0"/>
                </a:moveTo>
                <a:lnTo>
                  <a:pt x="11616394" y="0"/>
                </a:lnTo>
                <a:lnTo>
                  <a:pt x="11616394" y="11088375"/>
                </a:lnTo>
                <a:lnTo>
                  <a:pt x="0" y="110883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95400" y="6423659"/>
            <a:ext cx="5410200" cy="4109264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601272" y="6717407"/>
            <a:ext cx="5058327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9449" y="6546619"/>
            <a:ext cx="1961788" cy="3863341"/>
          </a:xfrm>
          <a:custGeom>
            <a:avLst/>
            <a:gdLst/>
            <a:ahLst/>
            <a:cxnLst/>
            <a:rect l="l" t="t" r="r" b="b"/>
            <a:pathLst>
              <a:path w="1961788" h="3863341">
                <a:moveTo>
                  <a:pt x="0" y="0"/>
                </a:moveTo>
                <a:lnTo>
                  <a:pt x="1961789" y="0"/>
                </a:lnTo>
                <a:lnTo>
                  <a:pt x="1961789" y="3863341"/>
                </a:lnTo>
                <a:lnTo>
                  <a:pt x="0" y="3863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17" r="-1817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326212" y="6546620"/>
            <a:ext cx="1961788" cy="3863341"/>
          </a:xfrm>
          <a:custGeom>
            <a:avLst/>
            <a:gdLst/>
            <a:ahLst/>
            <a:cxnLst/>
            <a:rect l="l" t="t" r="r" b="b"/>
            <a:pathLst>
              <a:path w="1961788" h="3863341">
                <a:moveTo>
                  <a:pt x="1961788" y="0"/>
                </a:moveTo>
                <a:lnTo>
                  <a:pt x="0" y="0"/>
                </a:lnTo>
                <a:lnTo>
                  <a:pt x="0" y="3863341"/>
                </a:lnTo>
                <a:lnTo>
                  <a:pt x="1961788" y="3863341"/>
                </a:lnTo>
                <a:lnTo>
                  <a:pt x="1961788" y="0"/>
                </a:lnTo>
                <a:close/>
              </a:path>
            </a:pathLst>
          </a:custGeom>
          <a:blipFill>
            <a:blip r:embed="rId7"/>
            <a:stretch>
              <a:fillRect l="-1817" r="-181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95935" y="215648"/>
            <a:ext cx="2505338" cy="1818378"/>
          </a:xfrm>
          <a:custGeom>
            <a:avLst/>
            <a:gdLst/>
            <a:ahLst/>
            <a:cxnLst/>
            <a:rect l="l" t="t" r="r" b="b"/>
            <a:pathLst>
              <a:path w="2505338" h="2358149">
                <a:moveTo>
                  <a:pt x="0" y="0"/>
                </a:moveTo>
                <a:lnTo>
                  <a:pt x="2505337" y="0"/>
                </a:lnTo>
                <a:lnTo>
                  <a:pt x="2505337" y="2358149"/>
                </a:lnTo>
                <a:lnTo>
                  <a:pt x="0" y="23581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4545" y="215648"/>
            <a:ext cx="2667022" cy="2154667"/>
          </a:xfrm>
          <a:custGeom>
            <a:avLst/>
            <a:gdLst/>
            <a:ahLst/>
            <a:cxnLst/>
            <a:rect l="l" t="t" r="r" b="b"/>
            <a:pathLst>
              <a:path w="3055225" h="3174260">
                <a:moveTo>
                  <a:pt x="0" y="0"/>
                </a:moveTo>
                <a:lnTo>
                  <a:pt x="3055225" y="0"/>
                </a:lnTo>
                <a:lnTo>
                  <a:pt x="3055225" y="3174260"/>
                </a:lnTo>
                <a:lnTo>
                  <a:pt x="0" y="3174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060845" y="1626345"/>
            <a:ext cx="12029137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300000"/>
              </a:lnSpc>
            </a:pP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KẾ HOẠCH TỔ CHỨC HOẠT ĐỘNG GIÁO DỤC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ngữ</a:t>
            </a:r>
            <a:endParaRPr lang="en-US" sz="3600" b="1" dirty="0">
              <a:solidFill>
                <a:srgbClr val="FF0000"/>
              </a:solidFill>
              <a:latin typeface="Bahnschrift SemiBold Condensed" charset="0"/>
              <a:ea typeface="Balsamiq Sans Bold"/>
              <a:cs typeface="Times New Roman" pitchFamily="18" charset="0"/>
              <a:sym typeface="Balsamiq Sans Bold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bé</a:t>
            </a:r>
            <a:endParaRPr lang="en-US" sz="3600" b="1" dirty="0">
              <a:solidFill>
                <a:srgbClr val="FF0000"/>
              </a:solidFill>
              <a:latin typeface="Bahnschrift SemiBold Condensed" charset="0"/>
              <a:ea typeface="Balsamiq Sans Bold"/>
              <a:cs typeface="Times New Roman" pitchFamily="18" charset="0"/>
              <a:sym typeface="Balsamiq Sans Bold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Thỏ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vâng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”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24 – 36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Trần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Linh</a:t>
            </a:r>
            <a:endParaRPr lang="en-US" sz="3600" b="1" dirty="0">
              <a:solidFill>
                <a:srgbClr val="FF0000"/>
              </a:solidFill>
              <a:latin typeface="Bahnschrift SemiBold Condensed" charset="0"/>
              <a:ea typeface="Balsamiq Sans Bold"/>
              <a:cs typeface="Times New Roman" pitchFamily="18" charset="0"/>
              <a:sym typeface="Balsamiq Sans Bold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12" name="Freeform 12"/>
          <p:cNvSpPr/>
          <p:nvPr/>
        </p:nvSpPr>
        <p:spPr>
          <a:xfrm rot="-10305430">
            <a:off x="14665854" y="38370"/>
            <a:ext cx="4061697" cy="1329283"/>
          </a:xfrm>
          <a:custGeom>
            <a:avLst/>
            <a:gdLst/>
            <a:ahLst/>
            <a:cxnLst/>
            <a:rect l="l" t="t" r="r" b="b"/>
            <a:pathLst>
              <a:path w="4061697" h="1329283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696703" y="2617001"/>
            <a:ext cx="1961788" cy="1883317"/>
          </a:xfrm>
          <a:custGeom>
            <a:avLst/>
            <a:gdLst/>
            <a:ahLst/>
            <a:cxnLst/>
            <a:rect l="l" t="t" r="r" b="b"/>
            <a:pathLst>
              <a:path w="1961788" h="1883317">
                <a:moveTo>
                  <a:pt x="0" y="0"/>
                </a:moveTo>
                <a:lnTo>
                  <a:pt x="1961788" y="0"/>
                </a:lnTo>
                <a:lnTo>
                  <a:pt x="1961788" y="1883317"/>
                </a:lnTo>
                <a:lnTo>
                  <a:pt x="0" y="1883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44214" y="2823363"/>
            <a:ext cx="1891170" cy="2109824"/>
          </a:xfrm>
          <a:custGeom>
            <a:avLst/>
            <a:gdLst/>
            <a:ahLst/>
            <a:cxnLst/>
            <a:rect l="l" t="t" r="r" b="b"/>
            <a:pathLst>
              <a:path w="1891170" h="2109824">
                <a:moveTo>
                  <a:pt x="0" y="0"/>
                </a:moveTo>
                <a:lnTo>
                  <a:pt x="1891170" y="0"/>
                </a:lnTo>
                <a:lnTo>
                  <a:pt x="1891170" y="2109824"/>
                </a:lnTo>
                <a:lnTo>
                  <a:pt x="0" y="2109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90093">
            <a:off x="2194803" y="5947261"/>
            <a:ext cx="1343494" cy="625336"/>
          </a:xfrm>
          <a:custGeom>
            <a:avLst/>
            <a:gdLst/>
            <a:ahLst/>
            <a:cxnLst/>
            <a:rect l="l" t="t" r="r" b="b"/>
            <a:pathLst>
              <a:path w="1343494" h="625336">
                <a:moveTo>
                  <a:pt x="0" y="0"/>
                </a:moveTo>
                <a:lnTo>
                  <a:pt x="1343494" y="0"/>
                </a:lnTo>
                <a:lnTo>
                  <a:pt x="1343494" y="625336"/>
                </a:lnTo>
                <a:lnTo>
                  <a:pt x="0" y="6253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302831">
            <a:off x="14590340" y="5735110"/>
            <a:ext cx="1054702" cy="1211036"/>
          </a:xfrm>
          <a:custGeom>
            <a:avLst/>
            <a:gdLst/>
            <a:ahLst/>
            <a:cxnLst/>
            <a:rect l="l" t="t" r="r" b="b"/>
            <a:pathLst>
              <a:path w="1054702" h="1211036">
                <a:moveTo>
                  <a:pt x="0" y="0"/>
                </a:moveTo>
                <a:lnTo>
                  <a:pt x="1054703" y="0"/>
                </a:lnTo>
                <a:lnTo>
                  <a:pt x="1054703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790218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2081344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84842" y="7184249"/>
            <a:ext cx="3212298" cy="60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3548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Let’s Starts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03301" y="338067"/>
            <a:ext cx="17327499" cy="2214633"/>
            <a:chOff x="0" y="0"/>
            <a:chExt cx="3651808" cy="1804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51808" cy="1804020"/>
            </a:xfrm>
            <a:custGeom>
              <a:avLst/>
              <a:gdLst/>
              <a:ahLst/>
              <a:cxnLst/>
              <a:rect l="l" t="t" r="r" b="b"/>
              <a:pathLst>
                <a:path w="3651808" h="1804020">
                  <a:moveTo>
                    <a:pt x="55836" y="0"/>
                  </a:moveTo>
                  <a:lnTo>
                    <a:pt x="3595972" y="0"/>
                  </a:lnTo>
                  <a:cubicBezTo>
                    <a:pt x="3626810" y="0"/>
                    <a:pt x="3651808" y="24999"/>
                    <a:pt x="3651808" y="55836"/>
                  </a:cubicBezTo>
                  <a:lnTo>
                    <a:pt x="3651808" y="1748184"/>
                  </a:lnTo>
                  <a:cubicBezTo>
                    <a:pt x="3651808" y="1762993"/>
                    <a:pt x="3645926" y="1777195"/>
                    <a:pt x="3635454" y="1787666"/>
                  </a:cubicBezTo>
                  <a:cubicBezTo>
                    <a:pt x="3624983" y="1798137"/>
                    <a:pt x="3610781" y="1804020"/>
                    <a:pt x="3595972" y="1804020"/>
                  </a:cubicBezTo>
                  <a:lnTo>
                    <a:pt x="55836" y="1804020"/>
                  </a:lnTo>
                  <a:cubicBezTo>
                    <a:pt x="41027" y="1804020"/>
                    <a:pt x="26825" y="1798137"/>
                    <a:pt x="16354" y="1787666"/>
                  </a:cubicBezTo>
                  <a:cubicBezTo>
                    <a:pt x="5883" y="1777195"/>
                    <a:pt x="0" y="1762993"/>
                    <a:pt x="0" y="1748184"/>
                  </a:cubicBezTo>
                  <a:lnTo>
                    <a:pt x="0" y="55836"/>
                  </a:lnTo>
                  <a:cubicBezTo>
                    <a:pt x="0" y="41027"/>
                    <a:pt x="5883" y="26825"/>
                    <a:pt x="16354" y="16354"/>
                  </a:cubicBezTo>
                  <a:cubicBezTo>
                    <a:pt x="26825" y="5883"/>
                    <a:pt x="41027" y="0"/>
                    <a:pt x="55836" y="0"/>
                  </a:cubicBezTo>
                  <a:close/>
                </a:path>
              </a:pathLst>
            </a:custGeom>
            <a:solidFill>
              <a:srgbClr val="BCBEF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51808" cy="184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8068" y="1028493"/>
            <a:ext cx="14996124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38"/>
              </a:lnSpc>
            </a:pP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Ai </a:t>
            </a:r>
            <a:r>
              <a:rPr lang="en-US" sz="9000" b="1" dirty="0" err="1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đã</a:t>
            </a: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000" b="1" dirty="0" err="1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đến</a:t>
            </a: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000" b="1" dirty="0" err="1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rủ</a:t>
            </a: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000" b="1" dirty="0" err="1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con </a:t>
            </a:r>
            <a:r>
              <a:rPr lang="en-US" sz="9000" b="1" dirty="0" err="1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đi</a:t>
            </a: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000" b="1" dirty="0" err="1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chơi</a:t>
            </a:r>
            <a:r>
              <a:rPr lang="en-US" sz="9000" b="1" dirty="0" smtClean="0">
                <a:solidFill>
                  <a:schemeClr val="tx2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?</a:t>
            </a:r>
            <a:endParaRPr lang="en-US" sz="9000" b="1" dirty="0">
              <a:solidFill>
                <a:schemeClr val="tx2"/>
              </a:solidFill>
              <a:latin typeface="Bahnschrift SemiBold Condensed" panose="020B0502040204020203" pitchFamily="34" charset="0"/>
              <a:ea typeface="Balsamiq Sans Bold"/>
              <a:cs typeface="Balsamiq Sans Bold"/>
              <a:sym typeface="Balsamiq Sans Bold"/>
            </a:endParaRPr>
          </a:p>
        </p:txBody>
      </p:sp>
      <p:pic>
        <p:nvPicPr>
          <p:cNvPr id="18" name="buóm 1">
            <a:hlinkClick r:id="" action="ppaction://media"/>
            <a:extLst>
              <a:ext uri="{FF2B5EF4-FFF2-40B4-BE49-F238E27FC236}">
                <a16:creationId xmlns:a16="http://schemas.microsoft.com/office/drawing/2014/main" xmlns="" id="{6B103004-50DB-4225-4937-B98EC9FB3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2832" y="2584174"/>
            <a:ext cx="13028100" cy="7328306"/>
          </a:xfrm>
          <a:prstGeom prst="roundRect">
            <a:avLst>
              <a:gd name="adj" fmla="val 28950"/>
            </a:avLst>
          </a:prstGeom>
        </p:spPr>
      </p:pic>
      <p:sp>
        <p:nvSpPr>
          <p:cNvPr id="15" name="Freeform 15"/>
          <p:cNvSpPr/>
          <p:nvPr/>
        </p:nvSpPr>
        <p:spPr>
          <a:xfrm flipH="1">
            <a:off x="453466" y="5110299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4"/>
          <p:cNvSpPr/>
          <p:nvPr/>
        </p:nvSpPr>
        <p:spPr>
          <a:xfrm>
            <a:off x="16294192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22995" y="9715500"/>
            <a:ext cx="18827971" cy="6352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71951"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BA18EA9-0192-C589-B9BD-883EF9DC02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32" y="2877865"/>
            <a:ext cx="15638068" cy="893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98384" y="7142719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333208" y="6717407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18487" y="8732753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321951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096" y="269481"/>
            <a:ext cx="17389049" cy="1330248"/>
          </a:xfrm>
          <a:custGeom>
            <a:avLst/>
            <a:gdLst/>
            <a:ahLst/>
            <a:cxnLst/>
            <a:rect l="l" t="t" r="r" b="b"/>
            <a:pathLst>
              <a:path w="9717683" h="1766851">
                <a:moveTo>
                  <a:pt x="0" y="0"/>
                </a:moveTo>
                <a:lnTo>
                  <a:pt x="9717682" y="0"/>
                </a:lnTo>
                <a:lnTo>
                  <a:pt x="9717682" y="1766851"/>
                </a:lnTo>
                <a:lnTo>
                  <a:pt x="0" y="1766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1760" y="610599"/>
            <a:ext cx="16230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Khi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chạy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theo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bạn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Bướm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đã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bị</a:t>
            </a:r>
            <a:r>
              <a:rPr lang="en-US" sz="6000" b="1" dirty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làm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000" b="1" dirty="0" err="1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sao</a:t>
            </a:r>
            <a:r>
              <a:rPr lang="en-US" sz="6000" b="1" dirty="0" smtClean="0">
                <a:solidFill>
                  <a:srgbClr val="FFFFFF"/>
                </a:solidFill>
                <a:latin typeface="Bahnschrift SemiLight Condensed" panose="020B0502040204020203" pitchFamily="34" charset="0"/>
                <a:ea typeface="Balsamiq Sans Bold"/>
                <a:cs typeface="Balsamiq Sans Bold"/>
                <a:sym typeface="Balsamiq Sans Bold"/>
              </a:rPr>
              <a:t>?</a:t>
            </a:r>
            <a:endParaRPr lang="en-US" sz="6000" b="1" dirty="0">
              <a:solidFill>
                <a:srgbClr val="FFFFFF"/>
              </a:solidFill>
              <a:latin typeface="Bahnschrift SemiLight Condensed" panose="020B0502040204020203" pitchFamily="34" charset="0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15" name="Freeform 15"/>
          <p:cNvSpPr/>
          <p:nvPr/>
        </p:nvSpPr>
        <p:spPr>
          <a:xfrm rot="-1056397">
            <a:off x="16744497" y="4416292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7" y="0"/>
                </a:lnTo>
                <a:lnTo>
                  <a:pt x="1953297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790093">
            <a:off x="-294002" y="2404412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6" y="0"/>
                </a:lnTo>
                <a:lnTo>
                  <a:pt x="1953296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" name="thỏ khóc">
            <a:hlinkClick r:id="" action="ppaction://media"/>
            <a:extLst>
              <a:ext uri="{FF2B5EF4-FFF2-40B4-BE49-F238E27FC236}">
                <a16:creationId xmlns:a16="http://schemas.microsoft.com/office/drawing/2014/main" xmlns="" id="{AA59C30E-16B4-77A5-BB7E-1CDAA0181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34544" y="1937362"/>
            <a:ext cx="14788199" cy="8318362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5420397" y="932928"/>
            <a:ext cx="2867603" cy="2892814"/>
          </a:xfrm>
          <a:custGeom>
            <a:avLst/>
            <a:gdLst/>
            <a:ahLst/>
            <a:cxnLst/>
            <a:rect l="l" t="t" r="r" b="b"/>
            <a:pathLst>
              <a:path w="2867603" h="2892814">
                <a:moveTo>
                  <a:pt x="0" y="0"/>
                </a:moveTo>
                <a:lnTo>
                  <a:pt x="2867604" y="0"/>
                </a:lnTo>
                <a:lnTo>
                  <a:pt x="2867604" y="2892814"/>
                </a:lnTo>
                <a:lnTo>
                  <a:pt x="0" y="28928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495" b="-149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093357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0" y="0"/>
                </a:moveTo>
                <a:lnTo>
                  <a:pt x="2331886" y="0"/>
                </a:lnTo>
                <a:lnTo>
                  <a:pt x="2331886" y="4249449"/>
                </a:lnTo>
                <a:lnTo>
                  <a:pt x="0" y="42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-137243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2331886" y="0"/>
                </a:moveTo>
                <a:lnTo>
                  <a:pt x="0" y="0"/>
                </a:lnTo>
                <a:lnTo>
                  <a:pt x="0" y="4249449"/>
                </a:lnTo>
                <a:lnTo>
                  <a:pt x="2331886" y="4249449"/>
                </a:lnTo>
                <a:lnTo>
                  <a:pt x="2331886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683" y="9591624"/>
            <a:ext cx="18827971" cy="694118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195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25183" y="1899051"/>
            <a:ext cx="16396018" cy="7445393"/>
            <a:chOff x="0" y="-38100"/>
            <a:chExt cx="3287096" cy="15725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7096" cy="1534402"/>
            </a:xfrm>
            <a:custGeom>
              <a:avLst/>
              <a:gdLst/>
              <a:ahLst/>
              <a:cxnLst/>
              <a:rect l="l" t="t" r="r" b="b"/>
              <a:pathLst>
                <a:path w="3192826" h="1420491">
                  <a:moveTo>
                    <a:pt x="63863" y="0"/>
                  </a:moveTo>
                  <a:lnTo>
                    <a:pt x="3128964" y="0"/>
                  </a:lnTo>
                  <a:cubicBezTo>
                    <a:pt x="3145901" y="0"/>
                    <a:pt x="3162145" y="6728"/>
                    <a:pt x="3174121" y="18705"/>
                  </a:cubicBezTo>
                  <a:cubicBezTo>
                    <a:pt x="3186098" y="30682"/>
                    <a:pt x="3192826" y="46925"/>
                    <a:pt x="3192826" y="63863"/>
                  </a:cubicBezTo>
                  <a:lnTo>
                    <a:pt x="3192826" y="1356628"/>
                  </a:lnTo>
                  <a:cubicBezTo>
                    <a:pt x="3192826" y="1373566"/>
                    <a:pt x="3186098" y="1389809"/>
                    <a:pt x="3174121" y="1401786"/>
                  </a:cubicBezTo>
                  <a:cubicBezTo>
                    <a:pt x="3162145" y="1413762"/>
                    <a:pt x="3145901" y="1420491"/>
                    <a:pt x="3128964" y="1420491"/>
                  </a:cubicBezTo>
                  <a:lnTo>
                    <a:pt x="63863" y="1420491"/>
                  </a:lnTo>
                  <a:cubicBezTo>
                    <a:pt x="46925" y="1420491"/>
                    <a:pt x="30682" y="1413762"/>
                    <a:pt x="18705" y="1401786"/>
                  </a:cubicBezTo>
                  <a:cubicBezTo>
                    <a:pt x="6728" y="1389809"/>
                    <a:pt x="0" y="1373566"/>
                    <a:pt x="0" y="1356628"/>
                  </a:cubicBezTo>
                  <a:lnTo>
                    <a:pt x="0" y="63863"/>
                  </a:lnTo>
                  <a:cubicBezTo>
                    <a:pt x="0" y="46925"/>
                    <a:pt x="6728" y="30682"/>
                    <a:pt x="18705" y="18705"/>
                  </a:cubicBezTo>
                  <a:cubicBezTo>
                    <a:pt x="30682" y="6728"/>
                    <a:pt x="46925" y="0"/>
                    <a:pt x="63863" y="0"/>
                  </a:cubicBezTo>
                  <a:close/>
                </a:path>
              </a:pathLst>
            </a:custGeom>
            <a:solidFill>
              <a:srgbClr val="FFFFFF"/>
            </a:solidFill>
            <a:ln w="41275" cmpd="dbl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327953 w 16396018"/>
                        <a:gd name="connsiteY0" fmla="*/ 0 h 7264999"/>
                        <a:gd name="connsiteX1" fmla="*/ 1068321 w 16396018"/>
                        <a:gd name="connsiteY1" fmla="*/ 0 h 7264999"/>
                        <a:gd name="connsiteX2" fmla="*/ 1336486 w 16396018"/>
                        <a:gd name="connsiteY2" fmla="*/ 0 h 7264999"/>
                        <a:gd name="connsiteX3" fmla="*/ 1604651 w 16396018"/>
                        <a:gd name="connsiteY3" fmla="*/ 0 h 7264999"/>
                        <a:gd name="connsiteX4" fmla="*/ 2345020 w 16396018"/>
                        <a:gd name="connsiteY4" fmla="*/ 0 h 7264999"/>
                        <a:gd name="connsiteX5" fmla="*/ 2455783 w 16396018"/>
                        <a:gd name="connsiteY5" fmla="*/ 0 h 7264999"/>
                        <a:gd name="connsiteX6" fmla="*/ 2881350 w 16396018"/>
                        <a:gd name="connsiteY6" fmla="*/ 0 h 7264999"/>
                        <a:gd name="connsiteX7" fmla="*/ 3464317 w 16396018"/>
                        <a:gd name="connsiteY7" fmla="*/ 0 h 7264999"/>
                        <a:gd name="connsiteX8" fmla="*/ 3732482 w 16396018"/>
                        <a:gd name="connsiteY8" fmla="*/ 0 h 7264999"/>
                        <a:gd name="connsiteX9" fmla="*/ 4630251 w 16396018"/>
                        <a:gd name="connsiteY9" fmla="*/ 0 h 7264999"/>
                        <a:gd name="connsiteX10" fmla="*/ 4741015 w 16396018"/>
                        <a:gd name="connsiteY10" fmla="*/ 0 h 7264999"/>
                        <a:gd name="connsiteX11" fmla="*/ 4851779 w 16396018"/>
                        <a:gd name="connsiteY11" fmla="*/ 0 h 7264999"/>
                        <a:gd name="connsiteX12" fmla="*/ 5277345 w 16396018"/>
                        <a:gd name="connsiteY12" fmla="*/ 0 h 7264999"/>
                        <a:gd name="connsiteX13" fmla="*/ 5860312 w 16396018"/>
                        <a:gd name="connsiteY13" fmla="*/ 0 h 7264999"/>
                        <a:gd name="connsiteX14" fmla="*/ 6600681 w 16396018"/>
                        <a:gd name="connsiteY14" fmla="*/ 0 h 7264999"/>
                        <a:gd name="connsiteX15" fmla="*/ 7341049 w 16396018"/>
                        <a:gd name="connsiteY15" fmla="*/ 0 h 7264999"/>
                        <a:gd name="connsiteX16" fmla="*/ 8238819 w 16396018"/>
                        <a:gd name="connsiteY16" fmla="*/ 0 h 7264999"/>
                        <a:gd name="connsiteX17" fmla="*/ 8821786 w 16396018"/>
                        <a:gd name="connsiteY17" fmla="*/ 0 h 7264999"/>
                        <a:gd name="connsiteX18" fmla="*/ 8932550 w 16396018"/>
                        <a:gd name="connsiteY18" fmla="*/ 0 h 7264999"/>
                        <a:gd name="connsiteX19" fmla="*/ 9830319 w 16396018"/>
                        <a:gd name="connsiteY19" fmla="*/ 0 h 7264999"/>
                        <a:gd name="connsiteX20" fmla="*/ 10413287 w 16396018"/>
                        <a:gd name="connsiteY20" fmla="*/ 0 h 7264999"/>
                        <a:gd name="connsiteX21" fmla="*/ 10996254 w 16396018"/>
                        <a:gd name="connsiteY21" fmla="*/ 0 h 7264999"/>
                        <a:gd name="connsiteX22" fmla="*/ 11264419 w 16396018"/>
                        <a:gd name="connsiteY22" fmla="*/ 0 h 7264999"/>
                        <a:gd name="connsiteX23" fmla="*/ 12162188 w 16396018"/>
                        <a:gd name="connsiteY23" fmla="*/ 0 h 7264999"/>
                        <a:gd name="connsiteX24" fmla="*/ 12430353 w 16396018"/>
                        <a:gd name="connsiteY24" fmla="*/ 0 h 7264999"/>
                        <a:gd name="connsiteX25" fmla="*/ 13328123 w 16396018"/>
                        <a:gd name="connsiteY25" fmla="*/ 0 h 7264999"/>
                        <a:gd name="connsiteX26" fmla="*/ 13438887 w 16396018"/>
                        <a:gd name="connsiteY26" fmla="*/ 0 h 7264999"/>
                        <a:gd name="connsiteX27" fmla="*/ 14179255 w 16396018"/>
                        <a:gd name="connsiteY27" fmla="*/ 0 h 7264999"/>
                        <a:gd name="connsiteX28" fmla="*/ 15077025 w 16396018"/>
                        <a:gd name="connsiteY28" fmla="*/ 0 h 7264999"/>
                        <a:gd name="connsiteX29" fmla="*/ 16068069 w 16396018"/>
                        <a:gd name="connsiteY29" fmla="*/ 0 h 7264999"/>
                        <a:gd name="connsiteX30" fmla="*/ 16299962 w 16396018"/>
                        <a:gd name="connsiteY30" fmla="*/ 95665 h 7264999"/>
                        <a:gd name="connsiteX31" fmla="*/ 16396018 w 16396018"/>
                        <a:gd name="connsiteY31" fmla="*/ 326622 h 7264999"/>
                        <a:gd name="connsiteX32" fmla="*/ 16396018 w 16396018"/>
                        <a:gd name="connsiteY32" fmla="*/ 811484 h 7264999"/>
                        <a:gd name="connsiteX33" fmla="*/ 16396018 w 16396018"/>
                        <a:gd name="connsiteY33" fmla="*/ 1428581 h 7264999"/>
                        <a:gd name="connsiteX34" fmla="*/ 16396018 w 16396018"/>
                        <a:gd name="connsiteY34" fmla="*/ 1781208 h 7264999"/>
                        <a:gd name="connsiteX35" fmla="*/ 16396018 w 16396018"/>
                        <a:gd name="connsiteY35" fmla="*/ 2199952 h 7264999"/>
                        <a:gd name="connsiteX36" fmla="*/ 16396018 w 16396018"/>
                        <a:gd name="connsiteY36" fmla="*/ 2817049 h 7264999"/>
                        <a:gd name="connsiteX37" fmla="*/ 16396018 w 16396018"/>
                        <a:gd name="connsiteY37" fmla="*/ 3500264 h 7264999"/>
                        <a:gd name="connsiteX38" fmla="*/ 16396018 w 16396018"/>
                        <a:gd name="connsiteY38" fmla="*/ 4183478 h 7264999"/>
                        <a:gd name="connsiteX39" fmla="*/ 16396018 w 16396018"/>
                        <a:gd name="connsiteY39" fmla="*/ 4734458 h 7264999"/>
                        <a:gd name="connsiteX40" fmla="*/ 16396018 w 16396018"/>
                        <a:gd name="connsiteY40" fmla="*/ 5219320 h 7264999"/>
                        <a:gd name="connsiteX41" fmla="*/ 16396018 w 16396018"/>
                        <a:gd name="connsiteY41" fmla="*/ 5770299 h 7264999"/>
                        <a:gd name="connsiteX42" fmla="*/ 16396018 w 16396018"/>
                        <a:gd name="connsiteY42" fmla="*/ 6321279 h 7264999"/>
                        <a:gd name="connsiteX43" fmla="*/ 16396018 w 16396018"/>
                        <a:gd name="connsiteY43" fmla="*/ 6938376 h 7264999"/>
                        <a:gd name="connsiteX44" fmla="*/ 16299962 w 16396018"/>
                        <a:gd name="connsiteY44" fmla="*/ 7169333 h 7264999"/>
                        <a:gd name="connsiteX45" fmla="*/ 16068069 w 16396018"/>
                        <a:gd name="connsiteY45" fmla="*/ 7264999 h 7264999"/>
                        <a:gd name="connsiteX46" fmla="*/ 15642503 w 16396018"/>
                        <a:gd name="connsiteY46" fmla="*/ 7264999 h 7264999"/>
                        <a:gd name="connsiteX47" fmla="*/ 14744733 w 16396018"/>
                        <a:gd name="connsiteY47" fmla="*/ 7264999 h 7264999"/>
                        <a:gd name="connsiteX48" fmla="*/ 14161766 w 16396018"/>
                        <a:gd name="connsiteY48" fmla="*/ 7264999 h 7264999"/>
                        <a:gd name="connsiteX49" fmla="*/ 13736200 w 16396018"/>
                        <a:gd name="connsiteY49" fmla="*/ 7264999 h 7264999"/>
                        <a:gd name="connsiteX50" fmla="*/ 13625436 w 16396018"/>
                        <a:gd name="connsiteY50" fmla="*/ 7264999 h 7264999"/>
                        <a:gd name="connsiteX51" fmla="*/ 13514672 w 16396018"/>
                        <a:gd name="connsiteY51" fmla="*/ 7264999 h 7264999"/>
                        <a:gd name="connsiteX52" fmla="*/ 12931705 w 16396018"/>
                        <a:gd name="connsiteY52" fmla="*/ 7264999 h 7264999"/>
                        <a:gd name="connsiteX53" fmla="*/ 12191337 w 16396018"/>
                        <a:gd name="connsiteY53" fmla="*/ 7264999 h 7264999"/>
                        <a:gd name="connsiteX54" fmla="*/ 11608369 w 16396018"/>
                        <a:gd name="connsiteY54" fmla="*/ 7264999 h 7264999"/>
                        <a:gd name="connsiteX55" fmla="*/ 10868001 w 16396018"/>
                        <a:gd name="connsiteY55" fmla="*/ 7264999 h 7264999"/>
                        <a:gd name="connsiteX56" fmla="*/ 10127633 w 16396018"/>
                        <a:gd name="connsiteY56" fmla="*/ 7264999 h 7264999"/>
                        <a:gd name="connsiteX57" fmla="*/ 9702067 w 16396018"/>
                        <a:gd name="connsiteY57" fmla="*/ 7264999 h 7264999"/>
                        <a:gd name="connsiteX58" fmla="*/ 9276500 w 16396018"/>
                        <a:gd name="connsiteY58" fmla="*/ 7264999 h 7264999"/>
                        <a:gd name="connsiteX59" fmla="*/ 8850934 w 16396018"/>
                        <a:gd name="connsiteY59" fmla="*/ 7264999 h 7264999"/>
                        <a:gd name="connsiteX60" fmla="*/ 7953165 w 16396018"/>
                        <a:gd name="connsiteY60" fmla="*/ 7264999 h 7264999"/>
                        <a:gd name="connsiteX61" fmla="*/ 7842401 w 16396018"/>
                        <a:gd name="connsiteY61" fmla="*/ 7264999 h 7264999"/>
                        <a:gd name="connsiteX62" fmla="*/ 7102033 w 16396018"/>
                        <a:gd name="connsiteY62" fmla="*/ 7264999 h 7264999"/>
                        <a:gd name="connsiteX63" fmla="*/ 6676466 w 16396018"/>
                        <a:gd name="connsiteY63" fmla="*/ 7264999 h 7264999"/>
                        <a:gd name="connsiteX64" fmla="*/ 6093499 w 16396018"/>
                        <a:gd name="connsiteY64" fmla="*/ 7264999 h 7264999"/>
                        <a:gd name="connsiteX65" fmla="*/ 5825334 w 16396018"/>
                        <a:gd name="connsiteY65" fmla="*/ 7264999 h 7264999"/>
                        <a:gd name="connsiteX66" fmla="*/ 5399768 w 16396018"/>
                        <a:gd name="connsiteY66" fmla="*/ 7264999 h 7264999"/>
                        <a:gd name="connsiteX67" fmla="*/ 4816801 w 16396018"/>
                        <a:gd name="connsiteY67" fmla="*/ 7264999 h 7264999"/>
                        <a:gd name="connsiteX68" fmla="*/ 4548636 w 16396018"/>
                        <a:gd name="connsiteY68" fmla="*/ 7264999 h 7264999"/>
                        <a:gd name="connsiteX69" fmla="*/ 4123070 w 16396018"/>
                        <a:gd name="connsiteY69" fmla="*/ 7264999 h 7264999"/>
                        <a:gd name="connsiteX70" fmla="*/ 4012306 w 16396018"/>
                        <a:gd name="connsiteY70" fmla="*/ 7264999 h 7264999"/>
                        <a:gd name="connsiteX71" fmla="*/ 3901542 w 16396018"/>
                        <a:gd name="connsiteY71" fmla="*/ 7264999 h 7264999"/>
                        <a:gd name="connsiteX72" fmla="*/ 3318575 w 16396018"/>
                        <a:gd name="connsiteY72" fmla="*/ 7264999 h 7264999"/>
                        <a:gd name="connsiteX73" fmla="*/ 3050410 w 16396018"/>
                        <a:gd name="connsiteY73" fmla="*/ 7264999 h 7264999"/>
                        <a:gd name="connsiteX74" fmla="*/ 2782245 w 16396018"/>
                        <a:gd name="connsiteY74" fmla="*/ 7264999 h 7264999"/>
                        <a:gd name="connsiteX75" fmla="*/ 2199278 w 16396018"/>
                        <a:gd name="connsiteY75" fmla="*/ 7264999 h 7264999"/>
                        <a:gd name="connsiteX76" fmla="*/ 1773712 w 16396018"/>
                        <a:gd name="connsiteY76" fmla="*/ 7264999 h 7264999"/>
                        <a:gd name="connsiteX77" fmla="*/ 1033343 w 16396018"/>
                        <a:gd name="connsiteY77" fmla="*/ 7264999 h 7264999"/>
                        <a:gd name="connsiteX78" fmla="*/ 327953 w 16396018"/>
                        <a:gd name="connsiteY78" fmla="*/ 7264999 h 7264999"/>
                        <a:gd name="connsiteX79" fmla="*/ 96055 w 16396018"/>
                        <a:gd name="connsiteY79" fmla="*/ 7169333 h 7264999"/>
                        <a:gd name="connsiteX80" fmla="*/ 0 w 16396018"/>
                        <a:gd name="connsiteY80" fmla="*/ 6938376 h 7264999"/>
                        <a:gd name="connsiteX81" fmla="*/ 0 w 16396018"/>
                        <a:gd name="connsiteY81" fmla="*/ 6585749 h 7264999"/>
                        <a:gd name="connsiteX82" fmla="*/ 0 w 16396018"/>
                        <a:gd name="connsiteY82" fmla="*/ 6233122 h 7264999"/>
                        <a:gd name="connsiteX83" fmla="*/ 0 w 16396018"/>
                        <a:gd name="connsiteY83" fmla="*/ 5616025 h 7264999"/>
                        <a:gd name="connsiteX84" fmla="*/ 0 w 16396018"/>
                        <a:gd name="connsiteY84" fmla="*/ 5065046 h 7264999"/>
                        <a:gd name="connsiteX85" fmla="*/ 0 w 16396018"/>
                        <a:gd name="connsiteY85" fmla="*/ 4447949 h 7264999"/>
                        <a:gd name="connsiteX86" fmla="*/ 0 w 16396018"/>
                        <a:gd name="connsiteY86" fmla="*/ 3764734 h 7264999"/>
                        <a:gd name="connsiteX87" fmla="*/ 0 w 16396018"/>
                        <a:gd name="connsiteY87" fmla="*/ 3147637 h 7264999"/>
                        <a:gd name="connsiteX88" fmla="*/ 0 w 16396018"/>
                        <a:gd name="connsiteY88" fmla="*/ 2795010 h 7264999"/>
                        <a:gd name="connsiteX89" fmla="*/ 0 w 16396018"/>
                        <a:gd name="connsiteY89" fmla="*/ 2244031 h 7264999"/>
                        <a:gd name="connsiteX90" fmla="*/ 0 w 16396018"/>
                        <a:gd name="connsiteY90" fmla="*/ 1560816 h 7264999"/>
                        <a:gd name="connsiteX91" fmla="*/ 0 w 16396018"/>
                        <a:gd name="connsiteY91" fmla="*/ 943719 h 7264999"/>
                        <a:gd name="connsiteX92" fmla="*/ 0 w 16396018"/>
                        <a:gd name="connsiteY92" fmla="*/ 326622 h 7264999"/>
                        <a:gd name="connsiteX93" fmla="*/ 96055 w 16396018"/>
                        <a:gd name="connsiteY93" fmla="*/ 95665 h 7264999"/>
                        <a:gd name="connsiteX94" fmla="*/ 327953 w 16396018"/>
                        <a:gd name="connsiteY94" fmla="*/ 0 h 72649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</a:cxnLst>
                      <a:rect l="l" t="t" r="r" b="b"/>
                      <a:pathLst>
                        <a:path w="16396018" h="7264999" fill="none" extrusionOk="0">
                          <a:moveTo>
                            <a:pt x="327953" y="0"/>
                          </a:moveTo>
                          <a:cubicBezTo>
                            <a:pt x="602073" y="-53313"/>
                            <a:pt x="722133" y="39692"/>
                            <a:pt x="1068321" y="0"/>
                          </a:cubicBezTo>
                          <a:cubicBezTo>
                            <a:pt x="1414509" y="-39692"/>
                            <a:pt x="1235762" y="65"/>
                            <a:pt x="1336486" y="0"/>
                          </a:cubicBezTo>
                          <a:cubicBezTo>
                            <a:pt x="1437211" y="-65"/>
                            <a:pt x="1546234" y="27691"/>
                            <a:pt x="1604651" y="0"/>
                          </a:cubicBezTo>
                          <a:cubicBezTo>
                            <a:pt x="1663068" y="-27691"/>
                            <a:pt x="2014793" y="28207"/>
                            <a:pt x="2345020" y="0"/>
                          </a:cubicBezTo>
                          <a:cubicBezTo>
                            <a:pt x="2675247" y="-28207"/>
                            <a:pt x="2416316" y="6749"/>
                            <a:pt x="2455783" y="0"/>
                          </a:cubicBezTo>
                          <a:cubicBezTo>
                            <a:pt x="2495250" y="-6749"/>
                            <a:pt x="2669978" y="32312"/>
                            <a:pt x="2881350" y="0"/>
                          </a:cubicBezTo>
                          <a:cubicBezTo>
                            <a:pt x="3092722" y="-32312"/>
                            <a:pt x="3283917" y="63499"/>
                            <a:pt x="3464317" y="0"/>
                          </a:cubicBezTo>
                          <a:cubicBezTo>
                            <a:pt x="3644717" y="-63499"/>
                            <a:pt x="3614612" y="5213"/>
                            <a:pt x="3732482" y="0"/>
                          </a:cubicBezTo>
                          <a:cubicBezTo>
                            <a:pt x="3850352" y="-5213"/>
                            <a:pt x="4402805" y="72168"/>
                            <a:pt x="4630251" y="0"/>
                          </a:cubicBezTo>
                          <a:cubicBezTo>
                            <a:pt x="4857697" y="-72168"/>
                            <a:pt x="4711994" y="1484"/>
                            <a:pt x="4741015" y="0"/>
                          </a:cubicBezTo>
                          <a:cubicBezTo>
                            <a:pt x="4770036" y="-1484"/>
                            <a:pt x="4807976" y="312"/>
                            <a:pt x="4851779" y="0"/>
                          </a:cubicBezTo>
                          <a:cubicBezTo>
                            <a:pt x="4895582" y="-312"/>
                            <a:pt x="5137062" y="10544"/>
                            <a:pt x="5277345" y="0"/>
                          </a:cubicBezTo>
                          <a:cubicBezTo>
                            <a:pt x="5417628" y="-10544"/>
                            <a:pt x="5629007" y="57868"/>
                            <a:pt x="5860312" y="0"/>
                          </a:cubicBezTo>
                          <a:cubicBezTo>
                            <a:pt x="6091617" y="-57868"/>
                            <a:pt x="6274301" y="45749"/>
                            <a:pt x="6600681" y="0"/>
                          </a:cubicBezTo>
                          <a:cubicBezTo>
                            <a:pt x="6927061" y="-45749"/>
                            <a:pt x="7005582" y="78037"/>
                            <a:pt x="7341049" y="0"/>
                          </a:cubicBezTo>
                          <a:cubicBezTo>
                            <a:pt x="7676516" y="-78037"/>
                            <a:pt x="7863446" y="86104"/>
                            <a:pt x="8238819" y="0"/>
                          </a:cubicBezTo>
                          <a:cubicBezTo>
                            <a:pt x="8614192" y="-86104"/>
                            <a:pt x="8534040" y="52928"/>
                            <a:pt x="8821786" y="0"/>
                          </a:cubicBezTo>
                          <a:cubicBezTo>
                            <a:pt x="9109532" y="-52928"/>
                            <a:pt x="8880898" y="12575"/>
                            <a:pt x="8932550" y="0"/>
                          </a:cubicBezTo>
                          <a:cubicBezTo>
                            <a:pt x="8984202" y="-12575"/>
                            <a:pt x="9644932" y="93052"/>
                            <a:pt x="9830319" y="0"/>
                          </a:cubicBezTo>
                          <a:cubicBezTo>
                            <a:pt x="10015706" y="-93052"/>
                            <a:pt x="10197290" y="7916"/>
                            <a:pt x="10413287" y="0"/>
                          </a:cubicBezTo>
                          <a:cubicBezTo>
                            <a:pt x="10629284" y="-7916"/>
                            <a:pt x="10734462" y="22728"/>
                            <a:pt x="10996254" y="0"/>
                          </a:cubicBezTo>
                          <a:cubicBezTo>
                            <a:pt x="11258046" y="-22728"/>
                            <a:pt x="11164022" y="22876"/>
                            <a:pt x="11264419" y="0"/>
                          </a:cubicBezTo>
                          <a:cubicBezTo>
                            <a:pt x="11364816" y="-22876"/>
                            <a:pt x="11822565" y="50304"/>
                            <a:pt x="12162188" y="0"/>
                          </a:cubicBezTo>
                          <a:cubicBezTo>
                            <a:pt x="12501811" y="-50304"/>
                            <a:pt x="12346902" y="32005"/>
                            <a:pt x="12430353" y="0"/>
                          </a:cubicBezTo>
                          <a:cubicBezTo>
                            <a:pt x="12513804" y="-32005"/>
                            <a:pt x="13056922" y="105551"/>
                            <a:pt x="13328123" y="0"/>
                          </a:cubicBezTo>
                          <a:cubicBezTo>
                            <a:pt x="13599324" y="-105551"/>
                            <a:pt x="13396209" y="6710"/>
                            <a:pt x="13438887" y="0"/>
                          </a:cubicBezTo>
                          <a:cubicBezTo>
                            <a:pt x="13481565" y="-6710"/>
                            <a:pt x="13959042" y="76387"/>
                            <a:pt x="14179255" y="0"/>
                          </a:cubicBezTo>
                          <a:cubicBezTo>
                            <a:pt x="14399468" y="-76387"/>
                            <a:pt x="14819661" y="14689"/>
                            <a:pt x="15077025" y="0"/>
                          </a:cubicBezTo>
                          <a:cubicBezTo>
                            <a:pt x="15334389" y="-14689"/>
                            <a:pt x="15681509" y="105896"/>
                            <a:pt x="16068069" y="0"/>
                          </a:cubicBezTo>
                          <a:cubicBezTo>
                            <a:pt x="16148392" y="6286"/>
                            <a:pt x="16252911" y="54666"/>
                            <a:pt x="16299962" y="95665"/>
                          </a:cubicBezTo>
                          <a:cubicBezTo>
                            <a:pt x="16362298" y="159532"/>
                            <a:pt x="16398716" y="250663"/>
                            <a:pt x="16396018" y="326622"/>
                          </a:cubicBezTo>
                          <a:cubicBezTo>
                            <a:pt x="16429731" y="543732"/>
                            <a:pt x="16387231" y="671194"/>
                            <a:pt x="16396018" y="811484"/>
                          </a:cubicBezTo>
                          <a:cubicBezTo>
                            <a:pt x="16404805" y="951774"/>
                            <a:pt x="16376236" y="1157233"/>
                            <a:pt x="16396018" y="1428581"/>
                          </a:cubicBezTo>
                          <a:cubicBezTo>
                            <a:pt x="16415800" y="1699929"/>
                            <a:pt x="16365558" y="1675599"/>
                            <a:pt x="16396018" y="1781208"/>
                          </a:cubicBezTo>
                          <a:cubicBezTo>
                            <a:pt x="16426478" y="1886817"/>
                            <a:pt x="16362823" y="2052214"/>
                            <a:pt x="16396018" y="2199952"/>
                          </a:cubicBezTo>
                          <a:cubicBezTo>
                            <a:pt x="16429213" y="2347690"/>
                            <a:pt x="16366662" y="2692361"/>
                            <a:pt x="16396018" y="2817049"/>
                          </a:cubicBezTo>
                          <a:cubicBezTo>
                            <a:pt x="16425374" y="2941737"/>
                            <a:pt x="16345159" y="3309946"/>
                            <a:pt x="16396018" y="3500264"/>
                          </a:cubicBezTo>
                          <a:cubicBezTo>
                            <a:pt x="16446877" y="3690583"/>
                            <a:pt x="16317261" y="3884139"/>
                            <a:pt x="16396018" y="4183478"/>
                          </a:cubicBezTo>
                          <a:cubicBezTo>
                            <a:pt x="16474775" y="4482817"/>
                            <a:pt x="16333654" y="4471870"/>
                            <a:pt x="16396018" y="4734458"/>
                          </a:cubicBezTo>
                          <a:cubicBezTo>
                            <a:pt x="16458382" y="4997046"/>
                            <a:pt x="16373637" y="5033524"/>
                            <a:pt x="16396018" y="5219320"/>
                          </a:cubicBezTo>
                          <a:cubicBezTo>
                            <a:pt x="16418399" y="5405116"/>
                            <a:pt x="16350308" y="5639313"/>
                            <a:pt x="16396018" y="5770299"/>
                          </a:cubicBezTo>
                          <a:cubicBezTo>
                            <a:pt x="16441728" y="5901285"/>
                            <a:pt x="16382900" y="6070000"/>
                            <a:pt x="16396018" y="6321279"/>
                          </a:cubicBezTo>
                          <a:cubicBezTo>
                            <a:pt x="16409136" y="6572558"/>
                            <a:pt x="16340083" y="6637531"/>
                            <a:pt x="16396018" y="6938376"/>
                          </a:cubicBezTo>
                          <a:cubicBezTo>
                            <a:pt x="16374638" y="7019089"/>
                            <a:pt x="16362915" y="7101570"/>
                            <a:pt x="16299962" y="7169333"/>
                          </a:cubicBezTo>
                          <a:cubicBezTo>
                            <a:pt x="16257931" y="7238016"/>
                            <a:pt x="16136459" y="7277763"/>
                            <a:pt x="16068069" y="7264999"/>
                          </a:cubicBezTo>
                          <a:cubicBezTo>
                            <a:pt x="15913990" y="7283197"/>
                            <a:pt x="15827709" y="7233323"/>
                            <a:pt x="15642503" y="7264999"/>
                          </a:cubicBezTo>
                          <a:cubicBezTo>
                            <a:pt x="15457297" y="7296675"/>
                            <a:pt x="15138139" y="7193326"/>
                            <a:pt x="14744733" y="7264999"/>
                          </a:cubicBezTo>
                          <a:cubicBezTo>
                            <a:pt x="14351327" y="7336672"/>
                            <a:pt x="14299447" y="7218665"/>
                            <a:pt x="14161766" y="7264999"/>
                          </a:cubicBezTo>
                          <a:cubicBezTo>
                            <a:pt x="14024085" y="7311333"/>
                            <a:pt x="13946269" y="7258415"/>
                            <a:pt x="13736200" y="7264999"/>
                          </a:cubicBezTo>
                          <a:cubicBezTo>
                            <a:pt x="13526131" y="7271583"/>
                            <a:pt x="13647601" y="7261867"/>
                            <a:pt x="13625436" y="7264999"/>
                          </a:cubicBezTo>
                          <a:cubicBezTo>
                            <a:pt x="13603271" y="7268131"/>
                            <a:pt x="13557441" y="7255334"/>
                            <a:pt x="13514672" y="7264999"/>
                          </a:cubicBezTo>
                          <a:cubicBezTo>
                            <a:pt x="13471903" y="7274664"/>
                            <a:pt x="13175833" y="7241060"/>
                            <a:pt x="12931705" y="7264999"/>
                          </a:cubicBezTo>
                          <a:cubicBezTo>
                            <a:pt x="12687577" y="7288938"/>
                            <a:pt x="12497549" y="7189644"/>
                            <a:pt x="12191337" y="7264999"/>
                          </a:cubicBezTo>
                          <a:cubicBezTo>
                            <a:pt x="11885125" y="7340354"/>
                            <a:pt x="11755149" y="7210968"/>
                            <a:pt x="11608369" y="7264999"/>
                          </a:cubicBezTo>
                          <a:cubicBezTo>
                            <a:pt x="11461589" y="7319030"/>
                            <a:pt x="11215227" y="7237491"/>
                            <a:pt x="10868001" y="7264999"/>
                          </a:cubicBezTo>
                          <a:cubicBezTo>
                            <a:pt x="10520775" y="7292507"/>
                            <a:pt x="10460122" y="7240830"/>
                            <a:pt x="10127633" y="7264999"/>
                          </a:cubicBezTo>
                          <a:cubicBezTo>
                            <a:pt x="9795144" y="7289168"/>
                            <a:pt x="9833293" y="7226335"/>
                            <a:pt x="9702067" y="7264999"/>
                          </a:cubicBezTo>
                          <a:cubicBezTo>
                            <a:pt x="9570841" y="7303663"/>
                            <a:pt x="9415582" y="7263540"/>
                            <a:pt x="9276500" y="7264999"/>
                          </a:cubicBezTo>
                          <a:cubicBezTo>
                            <a:pt x="9137418" y="7266458"/>
                            <a:pt x="8950971" y="7226063"/>
                            <a:pt x="8850934" y="7264999"/>
                          </a:cubicBezTo>
                          <a:cubicBezTo>
                            <a:pt x="8750897" y="7303935"/>
                            <a:pt x="8162271" y="7244508"/>
                            <a:pt x="7953165" y="7264999"/>
                          </a:cubicBezTo>
                          <a:cubicBezTo>
                            <a:pt x="7744059" y="7285490"/>
                            <a:pt x="7878241" y="7258656"/>
                            <a:pt x="7842401" y="7264999"/>
                          </a:cubicBezTo>
                          <a:cubicBezTo>
                            <a:pt x="7806561" y="7271342"/>
                            <a:pt x="7407408" y="7249413"/>
                            <a:pt x="7102033" y="7264999"/>
                          </a:cubicBezTo>
                          <a:cubicBezTo>
                            <a:pt x="6796658" y="7280585"/>
                            <a:pt x="6878793" y="7223972"/>
                            <a:pt x="6676466" y="7264999"/>
                          </a:cubicBezTo>
                          <a:cubicBezTo>
                            <a:pt x="6474139" y="7306026"/>
                            <a:pt x="6224845" y="7204352"/>
                            <a:pt x="6093499" y="7264999"/>
                          </a:cubicBezTo>
                          <a:cubicBezTo>
                            <a:pt x="5962153" y="7325646"/>
                            <a:pt x="5947989" y="7252544"/>
                            <a:pt x="5825334" y="7264999"/>
                          </a:cubicBezTo>
                          <a:cubicBezTo>
                            <a:pt x="5702679" y="7277454"/>
                            <a:pt x="5533642" y="7241648"/>
                            <a:pt x="5399768" y="7264999"/>
                          </a:cubicBezTo>
                          <a:cubicBezTo>
                            <a:pt x="5265894" y="7288350"/>
                            <a:pt x="5097173" y="7229118"/>
                            <a:pt x="4816801" y="7264999"/>
                          </a:cubicBezTo>
                          <a:cubicBezTo>
                            <a:pt x="4536429" y="7300880"/>
                            <a:pt x="4652812" y="7252576"/>
                            <a:pt x="4548636" y="7264999"/>
                          </a:cubicBezTo>
                          <a:cubicBezTo>
                            <a:pt x="4444460" y="7277422"/>
                            <a:pt x="4259525" y="7264277"/>
                            <a:pt x="4123070" y="7264999"/>
                          </a:cubicBezTo>
                          <a:cubicBezTo>
                            <a:pt x="3986615" y="7265721"/>
                            <a:pt x="4038674" y="7256400"/>
                            <a:pt x="4012306" y="7264999"/>
                          </a:cubicBezTo>
                          <a:cubicBezTo>
                            <a:pt x="3985938" y="7273598"/>
                            <a:pt x="3934504" y="7262457"/>
                            <a:pt x="3901542" y="7264999"/>
                          </a:cubicBezTo>
                          <a:cubicBezTo>
                            <a:pt x="3868580" y="7267541"/>
                            <a:pt x="3550587" y="7244694"/>
                            <a:pt x="3318575" y="7264999"/>
                          </a:cubicBezTo>
                          <a:cubicBezTo>
                            <a:pt x="3086563" y="7285304"/>
                            <a:pt x="3108627" y="7250861"/>
                            <a:pt x="3050410" y="7264999"/>
                          </a:cubicBezTo>
                          <a:cubicBezTo>
                            <a:pt x="2992193" y="7279137"/>
                            <a:pt x="2902499" y="7255357"/>
                            <a:pt x="2782245" y="7264999"/>
                          </a:cubicBezTo>
                          <a:cubicBezTo>
                            <a:pt x="2661991" y="7274641"/>
                            <a:pt x="2409172" y="7242916"/>
                            <a:pt x="2199278" y="7264999"/>
                          </a:cubicBezTo>
                          <a:cubicBezTo>
                            <a:pt x="1989384" y="7287082"/>
                            <a:pt x="1883109" y="7261861"/>
                            <a:pt x="1773712" y="7264999"/>
                          </a:cubicBezTo>
                          <a:cubicBezTo>
                            <a:pt x="1664315" y="7268137"/>
                            <a:pt x="1378489" y="7263637"/>
                            <a:pt x="1033343" y="7264999"/>
                          </a:cubicBezTo>
                          <a:cubicBezTo>
                            <a:pt x="688197" y="7266361"/>
                            <a:pt x="606877" y="7230426"/>
                            <a:pt x="327953" y="7264999"/>
                          </a:cubicBezTo>
                          <a:cubicBezTo>
                            <a:pt x="240824" y="7255517"/>
                            <a:pt x="162336" y="7255342"/>
                            <a:pt x="96055" y="7169333"/>
                          </a:cubicBezTo>
                          <a:cubicBezTo>
                            <a:pt x="54857" y="7092868"/>
                            <a:pt x="3186" y="7026202"/>
                            <a:pt x="0" y="6938376"/>
                          </a:cubicBezTo>
                          <a:cubicBezTo>
                            <a:pt x="-5717" y="6786597"/>
                            <a:pt x="36957" y="6667476"/>
                            <a:pt x="0" y="6585749"/>
                          </a:cubicBezTo>
                          <a:cubicBezTo>
                            <a:pt x="-36957" y="6504022"/>
                            <a:pt x="35463" y="6403489"/>
                            <a:pt x="0" y="6233122"/>
                          </a:cubicBezTo>
                          <a:cubicBezTo>
                            <a:pt x="-35463" y="6062755"/>
                            <a:pt x="19220" y="5912699"/>
                            <a:pt x="0" y="5616025"/>
                          </a:cubicBezTo>
                          <a:cubicBezTo>
                            <a:pt x="-19220" y="5319351"/>
                            <a:pt x="59971" y="5238522"/>
                            <a:pt x="0" y="5065046"/>
                          </a:cubicBezTo>
                          <a:cubicBezTo>
                            <a:pt x="-59971" y="4891570"/>
                            <a:pt x="4505" y="4681233"/>
                            <a:pt x="0" y="4447949"/>
                          </a:cubicBezTo>
                          <a:cubicBezTo>
                            <a:pt x="-4505" y="4214665"/>
                            <a:pt x="66" y="3938011"/>
                            <a:pt x="0" y="3764734"/>
                          </a:cubicBezTo>
                          <a:cubicBezTo>
                            <a:pt x="-66" y="3591458"/>
                            <a:pt x="46552" y="3439444"/>
                            <a:pt x="0" y="3147637"/>
                          </a:cubicBezTo>
                          <a:cubicBezTo>
                            <a:pt x="-46552" y="2855830"/>
                            <a:pt x="18753" y="2957366"/>
                            <a:pt x="0" y="2795010"/>
                          </a:cubicBezTo>
                          <a:cubicBezTo>
                            <a:pt x="-18753" y="2632654"/>
                            <a:pt x="49223" y="2360821"/>
                            <a:pt x="0" y="2244031"/>
                          </a:cubicBezTo>
                          <a:cubicBezTo>
                            <a:pt x="-49223" y="2127241"/>
                            <a:pt x="64575" y="1843283"/>
                            <a:pt x="0" y="1560816"/>
                          </a:cubicBezTo>
                          <a:cubicBezTo>
                            <a:pt x="-64575" y="1278349"/>
                            <a:pt x="26601" y="1098379"/>
                            <a:pt x="0" y="943719"/>
                          </a:cubicBezTo>
                          <a:cubicBezTo>
                            <a:pt x="-26601" y="789059"/>
                            <a:pt x="56163" y="530621"/>
                            <a:pt x="0" y="326622"/>
                          </a:cubicBezTo>
                          <a:cubicBezTo>
                            <a:pt x="8794" y="226515"/>
                            <a:pt x="35290" y="151636"/>
                            <a:pt x="96055" y="95665"/>
                          </a:cubicBezTo>
                          <a:cubicBezTo>
                            <a:pt x="154978" y="32164"/>
                            <a:pt x="234212" y="4098"/>
                            <a:pt x="327953" y="0"/>
                          </a:cubicBezTo>
                          <a:close/>
                        </a:path>
                        <a:path w="16396018" h="7264999" stroke="0" extrusionOk="0">
                          <a:moveTo>
                            <a:pt x="327953" y="0"/>
                          </a:moveTo>
                          <a:cubicBezTo>
                            <a:pt x="434983" y="-6708"/>
                            <a:pt x="659358" y="4589"/>
                            <a:pt x="753519" y="0"/>
                          </a:cubicBezTo>
                          <a:cubicBezTo>
                            <a:pt x="847680" y="-4589"/>
                            <a:pt x="839889" y="12009"/>
                            <a:pt x="864283" y="0"/>
                          </a:cubicBezTo>
                          <a:cubicBezTo>
                            <a:pt x="888677" y="-12009"/>
                            <a:pt x="1416516" y="100814"/>
                            <a:pt x="1762052" y="0"/>
                          </a:cubicBezTo>
                          <a:cubicBezTo>
                            <a:pt x="2107588" y="-100814"/>
                            <a:pt x="1996317" y="16593"/>
                            <a:pt x="2187619" y="0"/>
                          </a:cubicBezTo>
                          <a:cubicBezTo>
                            <a:pt x="2378921" y="-16593"/>
                            <a:pt x="2411522" y="47285"/>
                            <a:pt x="2613185" y="0"/>
                          </a:cubicBezTo>
                          <a:cubicBezTo>
                            <a:pt x="2814848" y="-47285"/>
                            <a:pt x="3276901" y="38214"/>
                            <a:pt x="3510954" y="0"/>
                          </a:cubicBezTo>
                          <a:cubicBezTo>
                            <a:pt x="3745007" y="-38214"/>
                            <a:pt x="3668221" y="28700"/>
                            <a:pt x="3779119" y="0"/>
                          </a:cubicBezTo>
                          <a:cubicBezTo>
                            <a:pt x="3890018" y="-28700"/>
                            <a:pt x="4422937" y="2821"/>
                            <a:pt x="4676889" y="0"/>
                          </a:cubicBezTo>
                          <a:cubicBezTo>
                            <a:pt x="4930841" y="-2821"/>
                            <a:pt x="5255296" y="28129"/>
                            <a:pt x="5574658" y="0"/>
                          </a:cubicBezTo>
                          <a:cubicBezTo>
                            <a:pt x="5894020" y="-28129"/>
                            <a:pt x="5990897" y="1422"/>
                            <a:pt x="6157626" y="0"/>
                          </a:cubicBezTo>
                          <a:cubicBezTo>
                            <a:pt x="6324355" y="-1422"/>
                            <a:pt x="6627222" y="107122"/>
                            <a:pt x="7055395" y="0"/>
                          </a:cubicBezTo>
                          <a:cubicBezTo>
                            <a:pt x="7483568" y="-107122"/>
                            <a:pt x="7375574" y="44321"/>
                            <a:pt x="7480961" y="0"/>
                          </a:cubicBezTo>
                          <a:cubicBezTo>
                            <a:pt x="7586348" y="-44321"/>
                            <a:pt x="7771916" y="21943"/>
                            <a:pt x="7906527" y="0"/>
                          </a:cubicBezTo>
                          <a:cubicBezTo>
                            <a:pt x="8041138" y="-21943"/>
                            <a:pt x="8344821" y="16398"/>
                            <a:pt x="8646896" y="0"/>
                          </a:cubicBezTo>
                          <a:cubicBezTo>
                            <a:pt x="8948971" y="-16398"/>
                            <a:pt x="8961412" y="38419"/>
                            <a:pt x="9072462" y="0"/>
                          </a:cubicBezTo>
                          <a:cubicBezTo>
                            <a:pt x="9183512" y="-38419"/>
                            <a:pt x="9534028" y="98496"/>
                            <a:pt x="9970231" y="0"/>
                          </a:cubicBezTo>
                          <a:cubicBezTo>
                            <a:pt x="10406434" y="-98496"/>
                            <a:pt x="10679375" y="82924"/>
                            <a:pt x="10868001" y="0"/>
                          </a:cubicBezTo>
                          <a:cubicBezTo>
                            <a:pt x="11056627" y="-82924"/>
                            <a:pt x="11301501" y="57047"/>
                            <a:pt x="11450968" y="0"/>
                          </a:cubicBezTo>
                          <a:cubicBezTo>
                            <a:pt x="11600435" y="-57047"/>
                            <a:pt x="11689722" y="26956"/>
                            <a:pt x="11876534" y="0"/>
                          </a:cubicBezTo>
                          <a:cubicBezTo>
                            <a:pt x="12063346" y="-26956"/>
                            <a:pt x="11932747" y="9801"/>
                            <a:pt x="11987298" y="0"/>
                          </a:cubicBezTo>
                          <a:cubicBezTo>
                            <a:pt x="12041849" y="-9801"/>
                            <a:pt x="12148737" y="25629"/>
                            <a:pt x="12255463" y="0"/>
                          </a:cubicBezTo>
                          <a:cubicBezTo>
                            <a:pt x="12362190" y="-25629"/>
                            <a:pt x="12452838" y="20343"/>
                            <a:pt x="12523628" y="0"/>
                          </a:cubicBezTo>
                          <a:cubicBezTo>
                            <a:pt x="12594418" y="-20343"/>
                            <a:pt x="12751461" y="2557"/>
                            <a:pt x="12949194" y="0"/>
                          </a:cubicBezTo>
                          <a:cubicBezTo>
                            <a:pt x="13146927" y="-2557"/>
                            <a:pt x="13456860" y="47718"/>
                            <a:pt x="13846964" y="0"/>
                          </a:cubicBezTo>
                          <a:cubicBezTo>
                            <a:pt x="14237068" y="-47718"/>
                            <a:pt x="14279406" y="46445"/>
                            <a:pt x="14429931" y="0"/>
                          </a:cubicBezTo>
                          <a:cubicBezTo>
                            <a:pt x="14580456" y="-46445"/>
                            <a:pt x="14685332" y="50384"/>
                            <a:pt x="14855497" y="0"/>
                          </a:cubicBezTo>
                          <a:cubicBezTo>
                            <a:pt x="15025662" y="-50384"/>
                            <a:pt x="14932539" y="9762"/>
                            <a:pt x="14966261" y="0"/>
                          </a:cubicBezTo>
                          <a:cubicBezTo>
                            <a:pt x="14999983" y="-9762"/>
                            <a:pt x="15039796" y="1377"/>
                            <a:pt x="15077025" y="0"/>
                          </a:cubicBezTo>
                          <a:cubicBezTo>
                            <a:pt x="15114254" y="-1377"/>
                            <a:pt x="15609652" y="115177"/>
                            <a:pt x="16068069" y="0"/>
                          </a:cubicBezTo>
                          <a:cubicBezTo>
                            <a:pt x="16162137" y="23890"/>
                            <a:pt x="16240400" y="33839"/>
                            <a:pt x="16299962" y="95665"/>
                          </a:cubicBezTo>
                          <a:cubicBezTo>
                            <a:pt x="16374614" y="154036"/>
                            <a:pt x="16402747" y="245538"/>
                            <a:pt x="16396018" y="326622"/>
                          </a:cubicBezTo>
                          <a:cubicBezTo>
                            <a:pt x="16416971" y="615244"/>
                            <a:pt x="16334053" y="763543"/>
                            <a:pt x="16396018" y="1009837"/>
                          </a:cubicBezTo>
                          <a:cubicBezTo>
                            <a:pt x="16457983" y="1256131"/>
                            <a:pt x="16338842" y="1433507"/>
                            <a:pt x="16396018" y="1626934"/>
                          </a:cubicBezTo>
                          <a:cubicBezTo>
                            <a:pt x="16453194" y="1820361"/>
                            <a:pt x="16385144" y="1876133"/>
                            <a:pt x="16396018" y="2045678"/>
                          </a:cubicBezTo>
                          <a:cubicBezTo>
                            <a:pt x="16406892" y="2215223"/>
                            <a:pt x="16394350" y="2286677"/>
                            <a:pt x="16396018" y="2398305"/>
                          </a:cubicBezTo>
                          <a:cubicBezTo>
                            <a:pt x="16397686" y="2509933"/>
                            <a:pt x="16353654" y="2609262"/>
                            <a:pt x="16396018" y="2817049"/>
                          </a:cubicBezTo>
                          <a:cubicBezTo>
                            <a:pt x="16438382" y="3024836"/>
                            <a:pt x="16326018" y="3186123"/>
                            <a:pt x="16396018" y="3434146"/>
                          </a:cubicBezTo>
                          <a:cubicBezTo>
                            <a:pt x="16466018" y="3682169"/>
                            <a:pt x="16354317" y="3654909"/>
                            <a:pt x="16396018" y="3852891"/>
                          </a:cubicBezTo>
                          <a:cubicBezTo>
                            <a:pt x="16437719" y="4050874"/>
                            <a:pt x="16381861" y="4067303"/>
                            <a:pt x="16396018" y="4205518"/>
                          </a:cubicBezTo>
                          <a:cubicBezTo>
                            <a:pt x="16410175" y="4343733"/>
                            <a:pt x="16358425" y="4500931"/>
                            <a:pt x="16396018" y="4624262"/>
                          </a:cubicBezTo>
                          <a:cubicBezTo>
                            <a:pt x="16433611" y="4747593"/>
                            <a:pt x="16344347" y="4936473"/>
                            <a:pt x="16396018" y="5109124"/>
                          </a:cubicBezTo>
                          <a:cubicBezTo>
                            <a:pt x="16447689" y="5281775"/>
                            <a:pt x="16380752" y="5501004"/>
                            <a:pt x="16396018" y="5660104"/>
                          </a:cubicBezTo>
                          <a:cubicBezTo>
                            <a:pt x="16411284" y="5819204"/>
                            <a:pt x="16372723" y="5989071"/>
                            <a:pt x="16396018" y="6078848"/>
                          </a:cubicBezTo>
                          <a:cubicBezTo>
                            <a:pt x="16419313" y="6168625"/>
                            <a:pt x="16321073" y="6729552"/>
                            <a:pt x="16396018" y="6938376"/>
                          </a:cubicBezTo>
                          <a:cubicBezTo>
                            <a:pt x="16387238" y="7009322"/>
                            <a:pt x="16347306" y="7114659"/>
                            <a:pt x="16299962" y="7169333"/>
                          </a:cubicBezTo>
                          <a:cubicBezTo>
                            <a:pt x="16239062" y="7239584"/>
                            <a:pt x="16146818" y="7255587"/>
                            <a:pt x="16068069" y="7264999"/>
                          </a:cubicBezTo>
                          <a:cubicBezTo>
                            <a:pt x="15851618" y="7320005"/>
                            <a:pt x="15729999" y="7230218"/>
                            <a:pt x="15485102" y="7264999"/>
                          </a:cubicBezTo>
                          <a:cubicBezTo>
                            <a:pt x="15240205" y="7299780"/>
                            <a:pt x="15222517" y="7217954"/>
                            <a:pt x="15059536" y="7264999"/>
                          </a:cubicBezTo>
                          <a:cubicBezTo>
                            <a:pt x="14896555" y="7312044"/>
                            <a:pt x="14785149" y="7234854"/>
                            <a:pt x="14633970" y="7264999"/>
                          </a:cubicBezTo>
                          <a:cubicBezTo>
                            <a:pt x="14482791" y="7295144"/>
                            <a:pt x="14265777" y="7258727"/>
                            <a:pt x="14051002" y="7264999"/>
                          </a:cubicBezTo>
                          <a:cubicBezTo>
                            <a:pt x="13836227" y="7271271"/>
                            <a:pt x="13508633" y="7222831"/>
                            <a:pt x="13310634" y="7264999"/>
                          </a:cubicBezTo>
                          <a:cubicBezTo>
                            <a:pt x="13112635" y="7307167"/>
                            <a:pt x="12859095" y="7197830"/>
                            <a:pt x="12570265" y="7264999"/>
                          </a:cubicBezTo>
                          <a:cubicBezTo>
                            <a:pt x="12281435" y="7332168"/>
                            <a:pt x="12171109" y="7257271"/>
                            <a:pt x="11829897" y="7264999"/>
                          </a:cubicBezTo>
                          <a:cubicBezTo>
                            <a:pt x="11488685" y="7272727"/>
                            <a:pt x="11368020" y="7205039"/>
                            <a:pt x="10932127" y="7264999"/>
                          </a:cubicBezTo>
                          <a:cubicBezTo>
                            <a:pt x="10496234" y="7324959"/>
                            <a:pt x="10618406" y="7208175"/>
                            <a:pt x="10349160" y="7264999"/>
                          </a:cubicBezTo>
                          <a:cubicBezTo>
                            <a:pt x="10079914" y="7321823"/>
                            <a:pt x="9974372" y="7239729"/>
                            <a:pt x="9608792" y="7264999"/>
                          </a:cubicBezTo>
                          <a:cubicBezTo>
                            <a:pt x="9243212" y="7290269"/>
                            <a:pt x="9225606" y="7246558"/>
                            <a:pt x="9025825" y="7264999"/>
                          </a:cubicBezTo>
                          <a:cubicBezTo>
                            <a:pt x="8826044" y="7283440"/>
                            <a:pt x="8574666" y="7236229"/>
                            <a:pt x="8442857" y="7264999"/>
                          </a:cubicBezTo>
                          <a:cubicBezTo>
                            <a:pt x="8311048" y="7293769"/>
                            <a:pt x="7994008" y="7199438"/>
                            <a:pt x="7859890" y="7264999"/>
                          </a:cubicBezTo>
                          <a:cubicBezTo>
                            <a:pt x="7725772" y="7330560"/>
                            <a:pt x="7798330" y="7263784"/>
                            <a:pt x="7749126" y="7264999"/>
                          </a:cubicBezTo>
                          <a:cubicBezTo>
                            <a:pt x="7699922" y="7266214"/>
                            <a:pt x="7178286" y="7216663"/>
                            <a:pt x="7008758" y="7264999"/>
                          </a:cubicBezTo>
                          <a:cubicBezTo>
                            <a:pt x="6839230" y="7313335"/>
                            <a:pt x="6938328" y="7260221"/>
                            <a:pt x="6897994" y="7264999"/>
                          </a:cubicBezTo>
                          <a:cubicBezTo>
                            <a:pt x="6857660" y="7269777"/>
                            <a:pt x="6465265" y="7200323"/>
                            <a:pt x="6315027" y="7264999"/>
                          </a:cubicBezTo>
                          <a:cubicBezTo>
                            <a:pt x="6164789" y="7329675"/>
                            <a:pt x="5796566" y="7256861"/>
                            <a:pt x="5417257" y="7264999"/>
                          </a:cubicBezTo>
                          <a:cubicBezTo>
                            <a:pt x="5037948" y="7273137"/>
                            <a:pt x="4881666" y="7211518"/>
                            <a:pt x="4519488" y="7264999"/>
                          </a:cubicBezTo>
                          <a:cubicBezTo>
                            <a:pt x="4157310" y="7318480"/>
                            <a:pt x="4075607" y="7220458"/>
                            <a:pt x="3779119" y="7264999"/>
                          </a:cubicBezTo>
                          <a:cubicBezTo>
                            <a:pt x="3482631" y="7309540"/>
                            <a:pt x="3477930" y="7216051"/>
                            <a:pt x="3353553" y="7264999"/>
                          </a:cubicBezTo>
                          <a:cubicBezTo>
                            <a:pt x="3229176" y="7313947"/>
                            <a:pt x="3266097" y="7264770"/>
                            <a:pt x="3242789" y="7264999"/>
                          </a:cubicBezTo>
                          <a:cubicBezTo>
                            <a:pt x="3219481" y="7265228"/>
                            <a:pt x="2986982" y="7255688"/>
                            <a:pt x="2817223" y="7264999"/>
                          </a:cubicBezTo>
                          <a:cubicBezTo>
                            <a:pt x="2647464" y="7274310"/>
                            <a:pt x="2434712" y="7200107"/>
                            <a:pt x="2076855" y="7264999"/>
                          </a:cubicBezTo>
                          <a:cubicBezTo>
                            <a:pt x="1718998" y="7329891"/>
                            <a:pt x="1589935" y="7163397"/>
                            <a:pt x="1179085" y="7264999"/>
                          </a:cubicBezTo>
                          <a:cubicBezTo>
                            <a:pt x="768235" y="7366601"/>
                            <a:pt x="1109339" y="7262383"/>
                            <a:pt x="1068321" y="7264999"/>
                          </a:cubicBezTo>
                          <a:cubicBezTo>
                            <a:pt x="1027303" y="7267615"/>
                            <a:pt x="1006341" y="7253969"/>
                            <a:pt x="957558" y="7264999"/>
                          </a:cubicBezTo>
                          <a:cubicBezTo>
                            <a:pt x="908775" y="7276029"/>
                            <a:pt x="619362" y="7196151"/>
                            <a:pt x="327953" y="7264999"/>
                          </a:cubicBezTo>
                          <a:cubicBezTo>
                            <a:pt x="235545" y="7278223"/>
                            <a:pt x="178030" y="7223395"/>
                            <a:pt x="96055" y="7169333"/>
                          </a:cubicBezTo>
                          <a:cubicBezTo>
                            <a:pt x="40984" y="7092640"/>
                            <a:pt x="13534" y="7030978"/>
                            <a:pt x="0" y="6938376"/>
                          </a:cubicBezTo>
                          <a:cubicBezTo>
                            <a:pt x="-27504" y="6707726"/>
                            <a:pt x="24219" y="6396769"/>
                            <a:pt x="0" y="6255161"/>
                          </a:cubicBezTo>
                          <a:cubicBezTo>
                            <a:pt x="-24219" y="6113554"/>
                            <a:pt x="42296" y="5955219"/>
                            <a:pt x="0" y="5770299"/>
                          </a:cubicBezTo>
                          <a:cubicBezTo>
                            <a:pt x="-42296" y="5585379"/>
                            <a:pt x="60913" y="5382086"/>
                            <a:pt x="0" y="5153202"/>
                          </a:cubicBezTo>
                          <a:cubicBezTo>
                            <a:pt x="-60913" y="4924318"/>
                            <a:pt x="1462" y="4922078"/>
                            <a:pt x="0" y="4800576"/>
                          </a:cubicBezTo>
                          <a:cubicBezTo>
                            <a:pt x="-1462" y="4679074"/>
                            <a:pt x="44898" y="4276216"/>
                            <a:pt x="0" y="4117361"/>
                          </a:cubicBezTo>
                          <a:cubicBezTo>
                            <a:pt x="-44898" y="3958506"/>
                            <a:pt x="23384" y="3790412"/>
                            <a:pt x="0" y="3632499"/>
                          </a:cubicBezTo>
                          <a:cubicBezTo>
                            <a:pt x="-23384" y="3474586"/>
                            <a:pt x="31574" y="3196616"/>
                            <a:pt x="0" y="3081519"/>
                          </a:cubicBezTo>
                          <a:cubicBezTo>
                            <a:pt x="-31574" y="2966422"/>
                            <a:pt x="42924" y="2758041"/>
                            <a:pt x="0" y="2662775"/>
                          </a:cubicBezTo>
                          <a:cubicBezTo>
                            <a:pt x="-42924" y="2567509"/>
                            <a:pt x="3497" y="2307885"/>
                            <a:pt x="0" y="2045678"/>
                          </a:cubicBezTo>
                          <a:cubicBezTo>
                            <a:pt x="-3497" y="1783471"/>
                            <a:pt x="54147" y="1634168"/>
                            <a:pt x="0" y="1362463"/>
                          </a:cubicBezTo>
                          <a:cubicBezTo>
                            <a:pt x="-54147" y="1090758"/>
                            <a:pt x="27996" y="1103225"/>
                            <a:pt x="0" y="877602"/>
                          </a:cubicBezTo>
                          <a:cubicBezTo>
                            <a:pt x="-27996" y="651979"/>
                            <a:pt x="37373" y="597633"/>
                            <a:pt x="0" y="326622"/>
                          </a:cubicBezTo>
                          <a:cubicBezTo>
                            <a:pt x="-476" y="227037"/>
                            <a:pt x="31706" y="154454"/>
                            <a:pt x="96055" y="95665"/>
                          </a:cubicBezTo>
                          <a:cubicBezTo>
                            <a:pt x="154531" y="37975"/>
                            <a:pt x="250154" y="5504"/>
                            <a:pt x="327953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/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92826" cy="1458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800" y="683800"/>
            <a:ext cx="15437919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85"/>
              </a:lnSpc>
            </a:pPr>
            <a:r>
              <a:rPr lang="en-US" sz="10000" b="1" dirty="0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Ai </a:t>
            </a:r>
            <a:r>
              <a:rPr lang="en-US" sz="10000" b="1" dirty="0" err="1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đã</a:t>
            </a:r>
            <a:r>
              <a:rPr lang="en-US" sz="10000" b="1" dirty="0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10000" b="1" dirty="0" err="1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đưa</a:t>
            </a:r>
            <a:r>
              <a:rPr lang="en-US" sz="10000" b="1" dirty="0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10000" b="1" dirty="0" err="1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10000" b="1" dirty="0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con </a:t>
            </a:r>
            <a:r>
              <a:rPr lang="en-US" sz="10000" b="1" dirty="0" err="1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về</a:t>
            </a:r>
            <a:r>
              <a:rPr lang="en-US" sz="10000" b="1" dirty="0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10000" b="1" dirty="0" err="1">
                <a:solidFill>
                  <a:srgbClr val="32924D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nhà</a:t>
            </a:r>
            <a:endParaRPr lang="en-US" sz="10000" b="1" dirty="0">
              <a:solidFill>
                <a:srgbClr val="32924D"/>
              </a:solidFill>
              <a:latin typeface="Bahnschrift SemiBold Condensed" panose="020B0502040204020203" pitchFamily="34" charset="0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380071" y="527862"/>
            <a:ext cx="2177915" cy="2090798"/>
          </a:xfrm>
          <a:custGeom>
            <a:avLst/>
            <a:gdLst/>
            <a:ahLst/>
            <a:cxnLst/>
            <a:rect l="l" t="t" r="r" b="b"/>
            <a:pathLst>
              <a:path w="2177915" h="2090798">
                <a:moveTo>
                  <a:pt x="0" y="0"/>
                </a:moveTo>
                <a:lnTo>
                  <a:pt x="2177914" y="0"/>
                </a:lnTo>
                <a:lnTo>
                  <a:pt x="2177914" y="2090798"/>
                </a:lnTo>
                <a:lnTo>
                  <a:pt x="0" y="209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61349" y="2311262"/>
            <a:ext cx="1641159" cy="1830908"/>
          </a:xfrm>
          <a:custGeom>
            <a:avLst/>
            <a:gdLst/>
            <a:ahLst/>
            <a:cxnLst/>
            <a:rect l="l" t="t" r="r" b="b"/>
            <a:pathLst>
              <a:path w="1641159" h="1830908">
                <a:moveTo>
                  <a:pt x="0" y="0"/>
                </a:moveTo>
                <a:lnTo>
                  <a:pt x="1641160" y="0"/>
                </a:lnTo>
                <a:lnTo>
                  <a:pt x="1641160" y="1830908"/>
                </a:lnTo>
                <a:lnTo>
                  <a:pt x="0" y="1830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056397">
            <a:off x="16744497" y="4416292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7" y="0"/>
                </a:lnTo>
                <a:lnTo>
                  <a:pt x="1953297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607812">
            <a:off x="-427351" y="4970890"/>
            <a:ext cx="1677033" cy="780583"/>
          </a:xfrm>
          <a:custGeom>
            <a:avLst/>
            <a:gdLst/>
            <a:ahLst/>
            <a:cxnLst/>
            <a:rect l="l" t="t" r="r" b="b"/>
            <a:pathLst>
              <a:path w="1677033" h="780583">
                <a:moveTo>
                  <a:pt x="0" y="0"/>
                </a:moveTo>
                <a:lnTo>
                  <a:pt x="1677033" y="0"/>
                </a:lnTo>
                <a:lnTo>
                  <a:pt x="1677033" y="780583"/>
                </a:lnTo>
                <a:lnTo>
                  <a:pt x="0" y="7805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682E99E-45A9-3B95-6E34-F71FDD13F6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4" t="11357" r="23409"/>
          <a:stretch>
            <a:fillRect/>
          </a:stretch>
        </p:blipFill>
        <p:spPr>
          <a:xfrm>
            <a:off x="13438303" y="3619499"/>
            <a:ext cx="2532745" cy="57844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EBDE2CB-B1C2-D1D9-8369-853FC09D89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t="11982" r="43543" b="13947"/>
          <a:stretch>
            <a:fillRect/>
          </a:stretch>
        </p:blipFill>
        <p:spPr>
          <a:xfrm>
            <a:off x="1479811" y="4634775"/>
            <a:ext cx="1720590" cy="41703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4B38D1E-3A3D-EB57-4771-9CAA922FCC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t="11982" r="43543" b="13947"/>
          <a:stretch>
            <a:fillRect/>
          </a:stretch>
        </p:blipFill>
        <p:spPr>
          <a:xfrm flipH="1">
            <a:off x="14782797" y="5361181"/>
            <a:ext cx="1597274" cy="3605093"/>
          </a:xfrm>
          <a:prstGeom prst="rect">
            <a:avLst/>
          </a:prstGeom>
        </p:spPr>
      </p:pic>
      <p:pic>
        <p:nvPicPr>
          <p:cNvPr id="1026" name="Picture 2" descr="Phim Hoạt Hình Minh Họa Vector Ngôi Nhà Gỗ Với Lối Vào Vector,ngói Nhà Hình  ảnh | Định dạng hình ảnh EPS 380609804| vn.lovepik.com">
            <a:extLst>
              <a:ext uri="{FF2B5EF4-FFF2-40B4-BE49-F238E27FC236}">
                <a16:creationId xmlns:a16="http://schemas.microsoft.com/office/drawing/2014/main" xmlns="" id="{D848350C-0AF1-32D5-3786-417A5472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57" y="1899051"/>
            <a:ext cx="2905127" cy="290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B41DCA5-DC22-0AB4-214C-132484357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0904" y="3173057"/>
            <a:ext cx="4005998" cy="2764044"/>
          </a:xfrm>
          <a:prstGeom prst="rect">
            <a:avLst/>
          </a:prstGeom>
        </p:spPr>
      </p:pic>
      <p:grpSp>
        <p:nvGrpSpPr>
          <p:cNvPr id="33" name="Group 12">
            <a:extLst>
              <a:ext uri="{FF2B5EF4-FFF2-40B4-BE49-F238E27FC236}">
                <a16:creationId xmlns:a16="http://schemas.microsoft.com/office/drawing/2014/main" xmlns="" id="{A49BB51E-A9A0-2C48-0DBB-A2BD3AB0ED72}"/>
              </a:ext>
            </a:extLst>
          </p:cNvPr>
          <p:cNvGrpSpPr/>
          <p:nvPr/>
        </p:nvGrpSpPr>
        <p:grpSpPr>
          <a:xfrm>
            <a:off x="3466150" y="7636416"/>
            <a:ext cx="3847228" cy="1682427"/>
            <a:chOff x="0" y="0"/>
            <a:chExt cx="742297" cy="291800"/>
          </a:xfrm>
        </p:grpSpPr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xmlns="" id="{B4F37062-30B9-4639-0AFD-7EEDFABB3D29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92255" y="0"/>
                  </a:moveTo>
                  <a:lnTo>
                    <a:pt x="650042" y="0"/>
                  </a:lnTo>
                  <a:cubicBezTo>
                    <a:pt x="674509" y="0"/>
                    <a:pt x="697975" y="9720"/>
                    <a:pt x="715276" y="27021"/>
                  </a:cubicBezTo>
                  <a:cubicBezTo>
                    <a:pt x="732577" y="44322"/>
                    <a:pt x="742297" y="67788"/>
                    <a:pt x="742297" y="92255"/>
                  </a:cubicBezTo>
                  <a:lnTo>
                    <a:pt x="742297" y="199545"/>
                  </a:lnTo>
                  <a:cubicBezTo>
                    <a:pt x="742297" y="250496"/>
                    <a:pt x="700993" y="291800"/>
                    <a:pt x="650042" y="291800"/>
                  </a:cubicBezTo>
                  <a:lnTo>
                    <a:pt x="92255" y="291800"/>
                  </a:lnTo>
                  <a:cubicBezTo>
                    <a:pt x="67788" y="291800"/>
                    <a:pt x="44322" y="282081"/>
                    <a:pt x="27021" y="264779"/>
                  </a:cubicBezTo>
                  <a:cubicBezTo>
                    <a:pt x="9720" y="247478"/>
                    <a:pt x="0" y="224013"/>
                    <a:pt x="0" y="199545"/>
                  </a:cubicBezTo>
                  <a:lnTo>
                    <a:pt x="0" y="92255"/>
                  </a:lnTo>
                  <a:cubicBezTo>
                    <a:pt x="0" y="67788"/>
                    <a:pt x="9720" y="44322"/>
                    <a:pt x="27021" y="27021"/>
                  </a:cubicBezTo>
                  <a:cubicBezTo>
                    <a:pt x="44322" y="9720"/>
                    <a:pt x="67788" y="0"/>
                    <a:pt x="922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43B262"/>
              </a:solidFill>
              <a:prstDash val="solid"/>
              <a:round/>
            </a:ln>
          </p:spPr>
        </p:sp>
        <p:sp>
          <p:nvSpPr>
            <p:cNvPr id="35" name="TextBox 14">
              <a:extLst>
                <a:ext uri="{FF2B5EF4-FFF2-40B4-BE49-F238E27FC236}">
                  <a16:creationId xmlns:a16="http://schemas.microsoft.com/office/drawing/2014/main" xmlns="" id="{8175A429-383B-6F6B-49E1-53A7A4CC5C2C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61279" tIns="61279" rIns="61279" bIns="6127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15">
            <a:extLst>
              <a:ext uri="{FF2B5EF4-FFF2-40B4-BE49-F238E27FC236}">
                <a16:creationId xmlns:a16="http://schemas.microsoft.com/office/drawing/2014/main" xmlns="" id="{F6D75474-677B-F3DD-6CF0-2F2095A08094}"/>
              </a:ext>
            </a:extLst>
          </p:cNvPr>
          <p:cNvSpPr txBox="1"/>
          <p:nvPr/>
        </p:nvSpPr>
        <p:spPr>
          <a:xfrm>
            <a:off x="3656973" y="8047222"/>
            <a:ext cx="348182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5690" b="1" dirty="0" err="1">
                <a:solidFill>
                  <a:srgbClr val="43B262"/>
                </a:solidFill>
                <a:latin typeface="Bahnschrift SemiBold Condensed" panose="020B0502040204020203" pitchFamily="34" charset="0"/>
                <a:ea typeface="Balsamiq Sans"/>
                <a:cs typeface="Balsamiq Sans"/>
                <a:sym typeface="Balsamiq Sans"/>
              </a:rPr>
              <a:t>Bươm</a:t>
            </a:r>
            <a:r>
              <a:rPr lang="en-US" sz="5690" b="1" dirty="0">
                <a:solidFill>
                  <a:srgbClr val="43B262"/>
                </a:solidFill>
                <a:latin typeface="Bahnschrift SemiBold Condensed" panose="020B0502040204020203" pitchFamily="34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690" b="1" dirty="0" err="1">
                <a:solidFill>
                  <a:srgbClr val="43B262"/>
                </a:solidFill>
                <a:latin typeface="Bahnschrift SemiBold Condensed" panose="020B0502040204020203" pitchFamily="34" charset="0"/>
                <a:ea typeface="Balsamiq Sans"/>
                <a:cs typeface="Balsamiq Sans"/>
                <a:sym typeface="Balsamiq Sans"/>
              </a:rPr>
              <a:t>Bướm</a:t>
            </a:r>
            <a:endParaRPr lang="en-US" sz="5690" b="1" dirty="0">
              <a:solidFill>
                <a:srgbClr val="43B262"/>
              </a:solidFill>
              <a:latin typeface="Bahnschrift SemiBold Condensed" panose="020B0502040204020203" pitchFamily="34" charset="0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37" name="Group 16">
            <a:extLst>
              <a:ext uri="{FF2B5EF4-FFF2-40B4-BE49-F238E27FC236}">
                <a16:creationId xmlns:a16="http://schemas.microsoft.com/office/drawing/2014/main" xmlns="" id="{9ECA2344-4548-3DA2-B59D-8829311E59FB}"/>
              </a:ext>
            </a:extLst>
          </p:cNvPr>
          <p:cNvGrpSpPr/>
          <p:nvPr/>
        </p:nvGrpSpPr>
        <p:grpSpPr>
          <a:xfrm>
            <a:off x="9705294" y="7514113"/>
            <a:ext cx="4279846" cy="1682427"/>
            <a:chOff x="0" y="0"/>
            <a:chExt cx="742297" cy="291800"/>
          </a:xfrm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xmlns="" id="{49993A8E-106A-6CD7-719D-62900A55A1A8}"/>
                </a:ext>
              </a:extLst>
            </p:cNvPr>
            <p:cNvSpPr/>
            <p:nvPr/>
          </p:nvSpPr>
          <p:spPr>
            <a:xfrm>
              <a:off x="0" y="0"/>
              <a:ext cx="742297" cy="291800"/>
            </a:xfrm>
            <a:custGeom>
              <a:avLst/>
              <a:gdLst/>
              <a:ahLst/>
              <a:cxnLst/>
              <a:rect l="l" t="t" r="r" b="b"/>
              <a:pathLst>
                <a:path w="742297" h="291800">
                  <a:moveTo>
                    <a:pt x="92255" y="0"/>
                  </a:moveTo>
                  <a:lnTo>
                    <a:pt x="650042" y="0"/>
                  </a:lnTo>
                  <a:cubicBezTo>
                    <a:pt x="674509" y="0"/>
                    <a:pt x="697975" y="9720"/>
                    <a:pt x="715276" y="27021"/>
                  </a:cubicBezTo>
                  <a:cubicBezTo>
                    <a:pt x="732577" y="44322"/>
                    <a:pt x="742297" y="67788"/>
                    <a:pt x="742297" y="92255"/>
                  </a:cubicBezTo>
                  <a:lnTo>
                    <a:pt x="742297" y="199545"/>
                  </a:lnTo>
                  <a:cubicBezTo>
                    <a:pt x="742297" y="250496"/>
                    <a:pt x="700993" y="291800"/>
                    <a:pt x="650042" y="291800"/>
                  </a:cubicBezTo>
                  <a:lnTo>
                    <a:pt x="92255" y="291800"/>
                  </a:lnTo>
                  <a:cubicBezTo>
                    <a:pt x="67788" y="291800"/>
                    <a:pt x="44322" y="282081"/>
                    <a:pt x="27021" y="264779"/>
                  </a:cubicBezTo>
                  <a:cubicBezTo>
                    <a:pt x="9720" y="247478"/>
                    <a:pt x="0" y="224013"/>
                    <a:pt x="0" y="199545"/>
                  </a:cubicBezTo>
                  <a:lnTo>
                    <a:pt x="0" y="92255"/>
                  </a:lnTo>
                  <a:cubicBezTo>
                    <a:pt x="0" y="67788"/>
                    <a:pt x="9720" y="44322"/>
                    <a:pt x="27021" y="27021"/>
                  </a:cubicBezTo>
                  <a:cubicBezTo>
                    <a:pt x="44322" y="9720"/>
                    <a:pt x="67788" y="0"/>
                    <a:pt x="92255" y="0"/>
                  </a:cubicBezTo>
                  <a:close/>
                </a:path>
              </a:pathLst>
            </a:custGeom>
            <a:solidFill>
              <a:srgbClr val="43B262"/>
            </a:solidFill>
            <a:ln w="38100" cap="rnd">
              <a:solidFill>
                <a:srgbClr val="43B262"/>
              </a:solidFill>
              <a:prstDash val="solid"/>
              <a:round/>
            </a:ln>
          </p:spPr>
        </p:sp>
        <p:sp>
          <p:nvSpPr>
            <p:cNvPr id="39" name="TextBox 18">
              <a:extLst>
                <a:ext uri="{FF2B5EF4-FFF2-40B4-BE49-F238E27FC236}">
                  <a16:creationId xmlns:a16="http://schemas.microsoft.com/office/drawing/2014/main" xmlns="" id="{A68FEDF7-4644-0B65-DBED-35FDDCEF97F5}"/>
                </a:ext>
              </a:extLst>
            </p:cNvPr>
            <p:cNvSpPr txBox="1"/>
            <p:nvPr/>
          </p:nvSpPr>
          <p:spPr>
            <a:xfrm>
              <a:off x="0" y="-38100"/>
              <a:ext cx="742297" cy="329900"/>
            </a:xfrm>
            <a:prstGeom prst="rect">
              <a:avLst/>
            </a:prstGeom>
          </p:spPr>
          <p:txBody>
            <a:bodyPr lIns="61279" tIns="61279" rIns="61279" bIns="6127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Box 19">
            <a:extLst>
              <a:ext uri="{FF2B5EF4-FFF2-40B4-BE49-F238E27FC236}">
                <a16:creationId xmlns:a16="http://schemas.microsoft.com/office/drawing/2014/main" xmlns="" id="{7AFAACD7-FF64-C4E1-0D02-5F283AE6A0F0}"/>
              </a:ext>
            </a:extLst>
          </p:cNvPr>
          <p:cNvSpPr txBox="1"/>
          <p:nvPr/>
        </p:nvSpPr>
        <p:spPr>
          <a:xfrm>
            <a:off x="9970387" y="7918862"/>
            <a:ext cx="3481827" cy="87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8"/>
              </a:lnSpc>
            </a:pPr>
            <a:r>
              <a:rPr lang="en-US" sz="5690" dirty="0" err="1">
                <a:solidFill>
                  <a:srgbClr val="FFFFFF"/>
                </a:solidFill>
                <a:latin typeface="Bahnschrift SemiBold SemiConden" panose="020B0502040204020203" pitchFamily="34" charset="0"/>
                <a:ea typeface="Balsamiq Sans"/>
                <a:cs typeface="Balsamiq Sans"/>
                <a:sym typeface="Balsamiq Sans"/>
              </a:rPr>
              <a:t>Bác</a:t>
            </a:r>
            <a:r>
              <a:rPr lang="en-US" sz="5690" dirty="0">
                <a:solidFill>
                  <a:srgbClr val="FFFFFF"/>
                </a:solidFill>
                <a:latin typeface="Bahnschrift SemiBold SemiConden" panose="020B0502040204020203" pitchFamily="34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690" dirty="0" err="1">
                <a:solidFill>
                  <a:srgbClr val="FFFFFF"/>
                </a:solidFill>
                <a:latin typeface="Bahnschrift SemiBold SemiConden" panose="020B0502040204020203" pitchFamily="34" charset="0"/>
                <a:ea typeface="Balsamiq Sans"/>
                <a:cs typeface="Balsamiq Sans"/>
                <a:sym typeface="Balsamiq Sans"/>
              </a:rPr>
              <a:t>Gấu</a:t>
            </a:r>
            <a:endParaRPr lang="en-US" sz="5690" dirty="0">
              <a:solidFill>
                <a:srgbClr val="FFFFFF"/>
              </a:solidFill>
              <a:latin typeface="Bahnschrift SemiBold SemiConden" panose="020B0502040204020203" pitchFamily="34" charset="0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B04E4B7-5AB2-8D63-D28D-361D05E1AE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310" r="62544"/>
          <a:stretch>
            <a:fillRect/>
          </a:stretch>
        </p:blipFill>
        <p:spPr>
          <a:xfrm>
            <a:off x="6420314" y="1888098"/>
            <a:ext cx="1436971" cy="5275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4.69136E-6 L -0.22352 -0.282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1" y="-1412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2097 L -0.252 -0.29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15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98384" y="7142719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333208" y="6717407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18487" y="8732753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321951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340" y="167690"/>
            <a:ext cx="17805660" cy="1592003"/>
          </a:xfrm>
          <a:custGeom>
            <a:avLst/>
            <a:gdLst/>
            <a:ahLst/>
            <a:cxnLst/>
            <a:rect l="l" t="t" r="r" b="b"/>
            <a:pathLst>
              <a:path w="9717683" h="1766851">
                <a:moveTo>
                  <a:pt x="0" y="0"/>
                </a:moveTo>
                <a:lnTo>
                  <a:pt x="9717682" y="0"/>
                </a:lnTo>
                <a:lnTo>
                  <a:pt x="9717682" y="1766851"/>
                </a:lnTo>
                <a:lnTo>
                  <a:pt x="0" y="1766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0525" y="600960"/>
            <a:ext cx="17038072" cy="80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Khi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về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đến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nhà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con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đã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nói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gì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với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6714" b="1" dirty="0" err="1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mẹ</a:t>
            </a:r>
            <a:r>
              <a:rPr lang="en-US" sz="6714" b="1" dirty="0">
                <a:solidFill>
                  <a:srgbClr val="FFFFFF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?</a:t>
            </a:r>
          </a:p>
        </p:txBody>
      </p:sp>
      <p:sp>
        <p:nvSpPr>
          <p:cNvPr id="20" name="Freeform 20"/>
          <p:cNvSpPr/>
          <p:nvPr/>
        </p:nvSpPr>
        <p:spPr>
          <a:xfrm>
            <a:off x="-362536" y="6423659"/>
            <a:ext cx="1961788" cy="3863341"/>
          </a:xfrm>
          <a:custGeom>
            <a:avLst/>
            <a:gdLst/>
            <a:ahLst/>
            <a:cxnLst/>
            <a:rect l="l" t="t" r="r" b="b"/>
            <a:pathLst>
              <a:path w="1961788" h="3863341">
                <a:moveTo>
                  <a:pt x="0" y="0"/>
                </a:moveTo>
                <a:lnTo>
                  <a:pt x="1961789" y="0"/>
                </a:lnTo>
                <a:lnTo>
                  <a:pt x="1961789" y="3863341"/>
                </a:lnTo>
                <a:lnTo>
                  <a:pt x="0" y="38633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17" r="-1817"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696703" y="6423659"/>
            <a:ext cx="1961788" cy="3863341"/>
          </a:xfrm>
          <a:custGeom>
            <a:avLst/>
            <a:gdLst/>
            <a:ahLst/>
            <a:cxnLst/>
            <a:rect l="l" t="t" r="r" b="b"/>
            <a:pathLst>
              <a:path w="1961788" h="3863341">
                <a:moveTo>
                  <a:pt x="1961788" y="0"/>
                </a:moveTo>
                <a:lnTo>
                  <a:pt x="0" y="0"/>
                </a:lnTo>
                <a:lnTo>
                  <a:pt x="0" y="3863341"/>
                </a:lnTo>
                <a:lnTo>
                  <a:pt x="1961788" y="3863341"/>
                </a:lnTo>
                <a:lnTo>
                  <a:pt x="1961788" y="0"/>
                </a:lnTo>
                <a:close/>
              </a:path>
            </a:pathLst>
          </a:custGeom>
          <a:blipFill>
            <a:blip r:embed="rId9"/>
            <a:stretch>
              <a:fillRect l="-1817" r="-1817"/>
            </a:stretch>
          </a:blipFill>
        </p:spPr>
      </p:sp>
      <p:sp>
        <p:nvSpPr>
          <p:cNvPr id="24" name="Freeform 24"/>
          <p:cNvSpPr/>
          <p:nvPr/>
        </p:nvSpPr>
        <p:spPr>
          <a:xfrm rot="-1056397">
            <a:off x="16642017" y="4528789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7" y="0"/>
                </a:lnTo>
                <a:lnTo>
                  <a:pt x="1953297" y="909171"/>
                </a:lnTo>
                <a:lnTo>
                  <a:pt x="0" y="90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408760">
            <a:off x="-301159" y="2060941"/>
            <a:ext cx="1492517" cy="694699"/>
          </a:xfrm>
          <a:custGeom>
            <a:avLst/>
            <a:gdLst/>
            <a:ahLst/>
            <a:cxnLst/>
            <a:rect l="l" t="t" r="r" b="b"/>
            <a:pathLst>
              <a:path w="1492517" h="694699">
                <a:moveTo>
                  <a:pt x="0" y="0"/>
                </a:moveTo>
                <a:lnTo>
                  <a:pt x="1492517" y="0"/>
                </a:lnTo>
                <a:lnTo>
                  <a:pt x="1492517" y="694699"/>
                </a:lnTo>
                <a:lnTo>
                  <a:pt x="0" y="694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6" name="xin lỗi">
            <a:hlinkClick r:id="" action="ppaction://media"/>
            <a:extLst>
              <a:ext uri="{FF2B5EF4-FFF2-40B4-BE49-F238E27FC236}">
                <a16:creationId xmlns:a16="http://schemas.microsoft.com/office/drawing/2014/main" xmlns="" id="{E63B5CD7-DEC3-F6DB-FAD9-FDE42CB43C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13678" y="1830840"/>
            <a:ext cx="15064163" cy="8473592"/>
          </a:xfrm>
          <a:prstGeom prst="roundRect">
            <a:avLst>
              <a:gd name="adj" fmla="val 21220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487B066-3D01-F844-BD6A-5AE7925D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9905BA59-481C-7C34-AF17-29B8CBB61741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F596664-F29E-97F4-1553-6F34C41164C0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381F2EE0-FCBF-A515-DA7E-B00B7CFBAFC8}"/>
              </a:ext>
            </a:extLst>
          </p:cNvPr>
          <p:cNvSpPr/>
          <p:nvPr/>
        </p:nvSpPr>
        <p:spPr>
          <a:xfrm>
            <a:off x="-516013" y="7289559"/>
            <a:ext cx="18827971" cy="29974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1951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2F47721D-F838-07A2-94AB-50E88A1CB64B}"/>
              </a:ext>
            </a:extLst>
          </p:cNvPr>
          <p:cNvSpPr/>
          <p:nvPr/>
        </p:nvSpPr>
        <p:spPr>
          <a:xfrm>
            <a:off x="16294192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E487BA60-56A3-8BCB-8082-7D34A0F760EC}"/>
              </a:ext>
            </a:extLst>
          </p:cNvPr>
          <p:cNvSpPr/>
          <p:nvPr/>
        </p:nvSpPr>
        <p:spPr>
          <a:xfrm flipH="1">
            <a:off x="0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6C3F48B-82B3-D034-365E-24E49EBBB6B1}"/>
              </a:ext>
            </a:extLst>
          </p:cNvPr>
          <p:cNvSpPr/>
          <p:nvPr/>
        </p:nvSpPr>
        <p:spPr>
          <a:xfrm rot="-988901">
            <a:off x="2935723" y="-414235"/>
            <a:ext cx="12535068" cy="8989466"/>
          </a:xfrm>
          <a:custGeom>
            <a:avLst/>
            <a:gdLst/>
            <a:ahLst/>
            <a:cxnLst/>
            <a:rect l="l" t="t" r="r" b="b"/>
            <a:pathLst>
              <a:path w="12535068" h="11029516">
                <a:moveTo>
                  <a:pt x="0" y="0"/>
                </a:moveTo>
                <a:lnTo>
                  <a:pt x="12535067" y="0"/>
                </a:lnTo>
                <a:lnTo>
                  <a:pt x="12535067" y="11029516"/>
                </a:lnTo>
                <a:lnTo>
                  <a:pt x="0" y="11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CFFAF879-76CC-19AE-4DE6-603DD318D395}"/>
              </a:ext>
            </a:extLst>
          </p:cNvPr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30FFDEF4-0758-F82B-B136-32F9A608C3F7}"/>
              </a:ext>
            </a:extLst>
          </p:cNvPr>
          <p:cNvSpPr txBox="1"/>
          <p:nvPr/>
        </p:nvSpPr>
        <p:spPr>
          <a:xfrm>
            <a:off x="2927906" y="1726922"/>
            <a:ext cx="12526170" cy="3833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Câu</a:t>
            </a:r>
            <a:r>
              <a:rPr lang="en-US" sz="88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chuyện</a:t>
            </a:r>
            <a:endParaRPr lang="en-US" sz="8800" b="1" dirty="0">
              <a:solidFill>
                <a:srgbClr val="EC7A68"/>
              </a:solidFill>
              <a:latin typeface="Bahnschrift SemiBold Condensed" panose="020B0502040204020203" pitchFamily="34" charset="0"/>
              <a:ea typeface="Balsamiq Sans Bold"/>
              <a:cs typeface="Balsamiq Sans Bold"/>
              <a:sym typeface="Balsamiq Sans Bold"/>
            </a:endParaRPr>
          </a:p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“</a:t>
            </a:r>
            <a:r>
              <a:rPr lang="en-US" sz="88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88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con </a:t>
            </a:r>
            <a:r>
              <a:rPr lang="en-US" sz="88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không</a:t>
            </a:r>
            <a:r>
              <a:rPr lang="en-US" sz="88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vâng</a:t>
            </a:r>
            <a:r>
              <a:rPr lang="en-US" sz="88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72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lời</a:t>
            </a:r>
            <a:r>
              <a:rPr lang="en-US" sz="72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”</a:t>
            </a:r>
            <a:endParaRPr lang="en-US" sz="21099" b="1" dirty="0">
              <a:solidFill>
                <a:srgbClr val="EC7A68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2912F80C-A673-D02E-35F1-29846CB91875}"/>
              </a:ext>
            </a:extLst>
          </p:cNvPr>
          <p:cNvSpPr/>
          <p:nvPr/>
        </p:nvSpPr>
        <p:spPr>
          <a:xfrm flipH="1">
            <a:off x="1181941" y="2884072"/>
            <a:ext cx="2619626" cy="2259428"/>
          </a:xfrm>
          <a:custGeom>
            <a:avLst/>
            <a:gdLst/>
            <a:ahLst/>
            <a:cxnLst/>
            <a:rect l="l" t="t" r="r" b="b"/>
            <a:pathLst>
              <a:path w="2619626" h="2259428">
                <a:moveTo>
                  <a:pt x="2619626" y="0"/>
                </a:moveTo>
                <a:lnTo>
                  <a:pt x="0" y="0"/>
                </a:lnTo>
                <a:lnTo>
                  <a:pt x="0" y="2259428"/>
                </a:lnTo>
                <a:lnTo>
                  <a:pt x="2619626" y="2259428"/>
                </a:lnTo>
                <a:lnTo>
                  <a:pt x="26196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40D77626-7F12-CFCC-7FD3-3CC468705725}"/>
              </a:ext>
            </a:extLst>
          </p:cNvPr>
          <p:cNvSpPr/>
          <p:nvPr/>
        </p:nvSpPr>
        <p:spPr>
          <a:xfrm>
            <a:off x="14857964" y="983014"/>
            <a:ext cx="2528577" cy="2550807"/>
          </a:xfrm>
          <a:custGeom>
            <a:avLst/>
            <a:gdLst/>
            <a:ahLst/>
            <a:cxnLst/>
            <a:rect l="l" t="t" r="r" b="b"/>
            <a:pathLst>
              <a:path w="2528577" h="2550807">
                <a:moveTo>
                  <a:pt x="0" y="0"/>
                </a:moveTo>
                <a:lnTo>
                  <a:pt x="2528577" y="0"/>
                </a:lnTo>
                <a:lnTo>
                  <a:pt x="2528577" y="2550807"/>
                </a:lnTo>
                <a:lnTo>
                  <a:pt x="0" y="2550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495" b="-1495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BDC18411-0D70-5317-3D02-B6C5467CA91B}"/>
              </a:ext>
            </a:extLst>
          </p:cNvPr>
          <p:cNvSpPr/>
          <p:nvPr/>
        </p:nvSpPr>
        <p:spPr>
          <a:xfrm rot="-10305430">
            <a:off x="14665854" y="38370"/>
            <a:ext cx="4061697" cy="1329283"/>
          </a:xfrm>
          <a:custGeom>
            <a:avLst/>
            <a:gdLst/>
            <a:ahLst/>
            <a:cxnLst/>
            <a:rect l="l" t="t" r="r" b="b"/>
            <a:pathLst>
              <a:path w="4061697" h="1329283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413A2452-0021-D2BF-443D-82A411071C8C}"/>
              </a:ext>
            </a:extLst>
          </p:cNvPr>
          <p:cNvSpPr/>
          <p:nvPr/>
        </p:nvSpPr>
        <p:spPr>
          <a:xfrm rot="408760">
            <a:off x="13501452" y="6645982"/>
            <a:ext cx="1492517" cy="694699"/>
          </a:xfrm>
          <a:custGeom>
            <a:avLst/>
            <a:gdLst/>
            <a:ahLst/>
            <a:cxnLst/>
            <a:rect l="l" t="t" r="r" b="b"/>
            <a:pathLst>
              <a:path w="1492517" h="694699">
                <a:moveTo>
                  <a:pt x="0" y="0"/>
                </a:moveTo>
                <a:lnTo>
                  <a:pt x="1492517" y="0"/>
                </a:lnTo>
                <a:lnTo>
                  <a:pt x="1492517" y="694699"/>
                </a:lnTo>
                <a:lnTo>
                  <a:pt x="0" y="694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DF72972D-D9AC-ED9A-4EE2-4A801B1DDFA0}"/>
              </a:ext>
            </a:extLst>
          </p:cNvPr>
          <p:cNvSpPr/>
          <p:nvPr/>
        </p:nvSpPr>
        <p:spPr>
          <a:xfrm rot="2302831">
            <a:off x="3052026" y="6368773"/>
            <a:ext cx="1054702" cy="1211036"/>
          </a:xfrm>
          <a:custGeom>
            <a:avLst/>
            <a:gdLst/>
            <a:ahLst/>
            <a:cxnLst/>
            <a:rect l="l" t="t" r="r" b="b"/>
            <a:pathLst>
              <a:path w="1054702" h="1211036">
                <a:moveTo>
                  <a:pt x="0" y="0"/>
                </a:moveTo>
                <a:lnTo>
                  <a:pt x="1054702" y="0"/>
                </a:lnTo>
                <a:lnTo>
                  <a:pt x="1054702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909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DDC92E7-1EDC-7A11-BDE2-B614BB6A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116AD93-0E50-7BF9-A532-1F6CD289647E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8F4E6D2-74D9-6A7C-82FA-EC1C258A7D23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EC235BF6-ADB2-54F3-3BB5-AD2BFFFFB0D2}"/>
              </a:ext>
            </a:extLst>
          </p:cNvPr>
          <p:cNvSpPr/>
          <p:nvPr/>
        </p:nvSpPr>
        <p:spPr>
          <a:xfrm>
            <a:off x="-1498384" y="7142719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3D56C24B-EC1A-A39D-C5E7-1FF6FB6421E2}"/>
              </a:ext>
            </a:extLst>
          </p:cNvPr>
          <p:cNvSpPr/>
          <p:nvPr/>
        </p:nvSpPr>
        <p:spPr>
          <a:xfrm flipH="1">
            <a:off x="14333208" y="6717407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6198FDC6-BBC1-A7DD-ACCF-4B7F2F981E1C}"/>
              </a:ext>
            </a:extLst>
          </p:cNvPr>
          <p:cNvSpPr/>
          <p:nvPr/>
        </p:nvSpPr>
        <p:spPr>
          <a:xfrm>
            <a:off x="3218487" y="8732753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9B277F26-9EA2-23B6-14C0-783A196FFE5A}"/>
              </a:ext>
            </a:extLst>
          </p:cNvPr>
          <p:cNvSpPr/>
          <p:nvPr/>
        </p:nvSpPr>
        <p:spPr>
          <a:xfrm flipH="1">
            <a:off x="12321951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F076FA73-DA79-5624-7905-8F5D6F881BA2}"/>
              </a:ext>
            </a:extLst>
          </p:cNvPr>
          <p:cNvSpPr/>
          <p:nvPr/>
        </p:nvSpPr>
        <p:spPr>
          <a:xfrm>
            <a:off x="16093357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0" y="0"/>
                </a:moveTo>
                <a:lnTo>
                  <a:pt x="2331886" y="0"/>
                </a:lnTo>
                <a:lnTo>
                  <a:pt x="2331886" y="4249449"/>
                </a:lnTo>
                <a:lnTo>
                  <a:pt x="0" y="4249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D3852D0A-9909-7F16-D224-6B5441A1273E}"/>
              </a:ext>
            </a:extLst>
          </p:cNvPr>
          <p:cNvSpPr/>
          <p:nvPr/>
        </p:nvSpPr>
        <p:spPr>
          <a:xfrm flipH="1">
            <a:off x="-137243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2331886" y="0"/>
                </a:moveTo>
                <a:lnTo>
                  <a:pt x="0" y="0"/>
                </a:lnTo>
                <a:lnTo>
                  <a:pt x="0" y="4249449"/>
                </a:lnTo>
                <a:lnTo>
                  <a:pt x="2331886" y="4249449"/>
                </a:lnTo>
                <a:lnTo>
                  <a:pt x="233188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D202A1E2-A014-DBE3-BE0C-16A67730DE5A}"/>
              </a:ext>
            </a:extLst>
          </p:cNvPr>
          <p:cNvSpPr/>
          <p:nvPr/>
        </p:nvSpPr>
        <p:spPr>
          <a:xfrm rot="5400000">
            <a:off x="6791491" y="264895"/>
            <a:ext cx="7326685" cy="10778848"/>
          </a:xfrm>
          <a:custGeom>
            <a:avLst/>
            <a:gdLst/>
            <a:ahLst/>
            <a:cxnLst/>
            <a:rect l="l" t="t" r="r" b="b"/>
            <a:pathLst>
              <a:path w="7326685" h="9198754">
                <a:moveTo>
                  <a:pt x="0" y="0"/>
                </a:moveTo>
                <a:lnTo>
                  <a:pt x="7326685" y="0"/>
                </a:lnTo>
                <a:lnTo>
                  <a:pt x="7326685" y="9198754"/>
                </a:lnTo>
                <a:lnTo>
                  <a:pt x="0" y="91987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348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5417CE15-FB43-6B24-4F81-F43878B97A67}"/>
              </a:ext>
            </a:extLst>
          </p:cNvPr>
          <p:cNvSpPr/>
          <p:nvPr/>
        </p:nvSpPr>
        <p:spPr>
          <a:xfrm rot="5400000">
            <a:off x="5592423" y="-748575"/>
            <a:ext cx="8081428" cy="11480878"/>
          </a:xfrm>
          <a:custGeom>
            <a:avLst/>
            <a:gdLst/>
            <a:ahLst/>
            <a:cxnLst/>
            <a:rect l="l" t="t" r="r" b="b"/>
            <a:pathLst>
              <a:path w="8081428" h="10146344">
                <a:moveTo>
                  <a:pt x="0" y="0"/>
                </a:moveTo>
                <a:lnTo>
                  <a:pt x="8081429" y="0"/>
                </a:lnTo>
                <a:lnTo>
                  <a:pt x="8081429" y="10146344"/>
                </a:lnTo>
                <a:lnTo>
                  <a:pt x="0" y="10146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348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C57A7A89-79FF-F927-CFF0-08C7933AA1AB}"/>
              </a:ext>
            </a:extLst>
          </p:cNvPr>
          <p:cNvSpPr/>
          <p:nvPr/>
        </p:nvSpPr>
        <p:spPr>
          <a:xfrm>
            <a:off x="14797332" y="1032672"/>
            <a:ext cx="2592051" cy="2235644"/>
          </a:xfrm>
          <a:custGeom>
            <a:avLst/>
            <a:gdLst/>
            <a:ahLst/>
            <a:cxnLst/>
            <a:rect l="l" t="t" r="r" b="b"/>
            <a:pathLst>
              <a:path w="2592051" h="2235644">
                <a:moveTo>
                  <a:pt x="0" y="0"/>
                </a:moveTo>
                <a:lnTo>
                  <a:pt x="2592051" y="0"/>
                </a:lnTo>
                <a:lnTo>
                  <a:pt x="2592051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1C4BAFEC-63AF-6DFD-CED5-C9830EEACD1F}"/>
              </a:ext>
            </a:extLst>
          </p:cNvPr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0E87D7D0-6037-86D9-ED28-CFAEBE37F0BB}"/>
              </a:ext>
            </a:extLst>
          </p:cNvPr>
          <p:cNvSpPr txBox="1"/>
          <p:nvPr/>
        </p:nvSpPr>
        <p:spPr>
          <a:xfrm>
            <a:off x="4353800" y="3127605"/>
            <a:ext cx="10773495" cy="3647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57"/>
              </a:lnSpc>
            </a:pPr>
            <a:r>
              <a:rPr lang="en-US" sz="117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VĐTN </a:t>
            </a:r>
          </a:p>
          <a:p>
            <a:pPr algn="ctr">
              <a:lnSpc>
                <a:spcPts val="14557"/>
              </a:lnSpc>
            </a:pPr>
            <a:r>
              <a:rPr lang="en-US" sz="117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“</a:t>
            </a:r>
            <a:r>
              <a:rPr lang="en-US" sz="117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Mẹ</a:t>
            </a:r>
            <a:r>
              <a:rPr lang="en-US" sz="117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117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yêu</a:t>
            </a:r>
            <a:r>
              <a:rPr lang="en-US" sz="117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117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không</a:t>
            </a:r>
            <a:r>
              <a:rPr lang="en-US" sz="117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11700" b="1" dirty="0" err="1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nào</a:t>
            </a:r>
            <a:r>
              <a:rPr lang="en-US" sz="11700" b="1" dirty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!”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7D31E779-D708-2254-DE43-78DE222E74F7}"/>
              </a:ext>
            </a:extLst>
          </p:cNvPr>
          <p:cNvSpPr/>
          <p:nvPr/>
        </p:nvSpPr>
        <p:spPr>
          <a:xfrm rot="790093">
            <a:off x="3444684" y="7483151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6" y="0"/>
                </a:lnTo>
                <a:lnTo>
                  <a:pt x="1953296" y="909170"/>
                </a:lnTo>
                <a:lnTo>
                  <a:pt x="0" y="909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1014A50E-76E9-DE18-98D2-40B7DBD4CBB0}"/>
              </a:ext>
            </a:extLst>
          </p:cNvPr>
          <p:cNvSpPr/>
          <p:nvPr/>
        </p:nvSpPr>
        <p:spPr>
          <a:xfrm>
            <a:off x="2666978" y="1990976"/>
            <a:ext cx="2398432" cy="2419517"/>
          </a:xfrm>
          <a:custGeom>
            <a:avLst/>
            <a:gdLst/>
            <a:ahLst/>
            <a:cxnLst/>
            <a:rect l="l" t="t" r="r" b="b"/>
            <a:pathLst>
              <a:path w="2398432" h="2419517">
                <a:moveTo>
                  <a:pt x="0" y="0"/>
                </a:moveTo>
                <a:lnTo>
                  <a:pt x="2398431" y="0"/>
                </a:lnTo>
                <a:lnTo>
                  <a:pt x="2398431" y="2419517"/>
                </a:lnTo>
                <a:lnTo>
                  <a:pt x="0" y="24195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495" b="-1495"/>
            </a:stretch>
          </a:blipFill>
        </p:spPr>
      </p:sp>
      <p:pic>
        <p:nvPicPr>
          <p:cNvPr id="17" name="mẹ yê">
            <a:hlinkClick r:id="" action="ppaction://media"/>
            <a:extLst>
              <a:ext uri="{FF2B5EF4-FFF2-40B4-BE49-F238E27FC236}">
                <a16:creationId xmlns:a16="http://schemas.microsoft.com/office/drawing/2014/main" xmlns="" id="{50D649B6-32E8-E774-E918-1317DFC3A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91669" y="6813656"/>
            <a:ext cx="1611332" cy="16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98384" y="7142719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18487" y="8732753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321951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6706711" y="-1255101"/>
            <a:ext cx="7326685" cy="13863058"/>
          </a:xfrm>
          <a:custGeom>
            <a:avLst/>
            <a:gdLst/>
            <a:ahLst/>
            <a:cxnLst/>
            <a:rect l="l" t="t" r="r" b="b"/>
            <a:pathLst>
              <a:path w="7326685" h="9198754">
                <a:moveTo>
                  <a:pt x="0" y="0"/>
                </a:moveTo>
                <a:lnTo>
                  <a:pt x="7326685" y="0"/>
                </a:lnTo>
                <a:lnTo>
                  <a:pt x="7326685" y="9198754"/>
                </a:lnTo>
                <a:lnTo>
                  <a:pt x="0" y="91987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3489"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4978102" y="-1561043"/>
            <a:ext cx="8081428" cy="13392376"/>
          </a:xfrm>
          <a:custGeom>
            <a:avLst/>
            <a:gdLst/>
            <a:ahLst/>
            <a:cxnLst/>
            <a:rect l="l" t="t" r="r" b="b"/>
            <a:pathLst>
              <a:path w="8081428" h="10146344">
                <a:moveTo>
                  <a:pt x="0" y="0"/>
                </a:moveTo>
                <a:lnTo>
                  <a:pt x="8081429" y="0"/>
                </a:lnTo>
                <a:lnTo>
                  <a:pt x="8081429" y="10146344"/>
                </a:lnTo>
                <a:lnTo>
                  <a:pt x="0" y="101463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1348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97332" y="1032672"/>
            <a:ext cx="2592051" cy="2235644"/>
          </a:xfrm>
          <a:custGeom>
            <a:avLst/>
            <a:gdLst/>
            <a:ahLst/>
            <a:cxnLst/>
            <a:rect l="l" t="t" r="r" b="b"/>
            <a:pathLst>
              <a:path w="2592051" h="2235644">
                <a:moveTo>
                  <a:pt x="0" y="0"/>
                </a:moveTo>
                <a:lnTo>
                  <a:pt x="2592051" y="0"/>
                </a:lnTo>
                <a:lnTo>
                  <a:pt x="2592051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82520" y="3203045"/>
            <a:ext cx="12020264" cy="3579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57"/>
              </a:lnSpc>
            </a:pP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Xin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cảm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ơn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các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cô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giáo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đã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thăm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9600" b="1" dirty="0" err="1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lớp</a:t>
            </a:r>
            <a:r>
              <a:rPr lang="en-US" sz="9600" b="1" dirty="0">
                <a:solidFill>
                  <a:srgbClr val="EC7A68"/>
                </a:solidFill>
                <a:latin typeface="Comic Sans MS" panose="030F0702030302020204" pitchFamily="66" charset="0"/>
                <a:ea typeface="Balsamiq Sans Bold"/>
                <a:cs typeface="Balsamiq Sans Bold"/>
                <a:sym typeface="Balsamiq Sans Bold"/>
              </a:rPr>
              <a:t>!</a:t>
            </a:r>
          </a:p>
        </p:txBody>
      </p:sp>
      <p:sp>
        <p:nvSpPr>
          <p:cNvPr id="15" name="Freeform 15"/>
          <p:cNvSpPr/>
          <p:nvPr/>
        </p:nvSpPr>
        <p:spPr>
          <a:xfrm rot="790093">
            <a:off x="1114343" y="4688913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6" y="0"/>
                </a:lnTo>
                <a:lnTo>
                  <a:pt x="1953296" y="909170"/>
                </a:lnTo>
                <a:lnTo>
                  <a:pt x="0" y="909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/>
          <p:cNvSpPr/>
          <p:nvPr/>
        </p:nvSpPr>
        <p:spPr>
          <a:xfrm>
            <a:off x="604187" y="1004097"/>
            <a:ext cx="2398432" cy="2419517"/>
          </a:xfrm>
          <a:custGeom>
            <a:avLst/>
            <a:gdLst/>
            <a:ahLst/>
            <a:cxnLst/>
            <a:rect l="l" t="t" r="r" b="b"/>
            <a:pathLst>
              <a:path w="2398432" h="2419517">
                <a:moveTo>
                  <a:pt x="0" y="0"/>
                </a:moveTo>
                <a:lnTo>
                  <a:pt x="2398431" y="0"/>
                </a:lnTo>
                <a:lnTo>
                  <a:pt x="2398431" y="2419517"/>
                </a:lnTo>
                <a:lnTo>
                  <a:pt x="0" y="24195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495" b="-1495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37243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2331886" y="0"/>
                </a:moveTo>
                <a:lnTo>
                  <a:pt x="0" y="0"/>
                </a:lnTo>
                <a:lnTo>
                  <a:pt x="0" y="4249449"/>
                </a:lnTo>
                <a:lnTo>
                  <a:pt x="2331886" y="4249449"/>
                </a:lnTo>
                <a:lnTo>
                  <a:pt x="2331886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93357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0" y="0"/>
                </a:moveTo>
                <a:lnTo>
                  <a:pt x="2331886" y="0"/>
                </a:lnTo>
                <a:lnTo>
                  <a:pt x="2331886" y="4249449"/>
                </a:lnTo>
                <a:lnTo>
                  <a:pt x="0" y="42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333208" y="6717407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985" y="8229600"/>
            <a:ext cx="18827971" cy="29974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19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94192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00400" y="718709"/>
            <a:ext cx="10836584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Ổn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định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tổ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chức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gây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hứng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thú</a:t>
            </a:r>
            <a:r>
              <a:rPr lang="en-US" sz="5400" b="1" dirty="0">
                <a:solidFill>
                  <a:srgbClr val="FF0000"/>
                </a:solidFill>
                <a:latin typeface="Bahnschrift SemiBold Condensed" charset="0"/>
                <a:ea typeface="Balsamiq Sans Bold"/>
                <a:cs typeface="Times New Roman" pitchFamily="18" charset="0"/>
                <a:sym typeface="Balsamiq Sans Bold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F17E728-A3ED-140C-F24A-5A727F7F6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818" y="1638300"/>
            <a:ext cx="18587804" cy="9512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6AEB469-43C1-9F4B-189F-7DDD767B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D6C11EFA-CE05-11E9-BD9F-43F5E698A3DC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2E4C0308-BF1B-D4F5-F9DA-5B9DA33A42B8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1789F37C-A302-9E9B-1578-8CF7DF8F1F3C}"/>
              </a:ext>
            </a:extLst>
          </p:cNvPr>
          <p:cNvSpPr/>
          <p:nvPr/>
        </p:nvSpPr>
        <p:spPr>
          <a:xfrm>
            <a:off x="-516013" y="7289559"/>
            <a:ext cx="18827971" cy="2997441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1951"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E636C03A-BE58-B9C4-8F58-C8BFE4A1D801}"/>
              </a:ext>
            </a:extLst>
          </p:cNvPr>
          <p:cNvSpPr/>
          <p:nvPr/>
        </p:nvSpPr>
        <p:spPr>
          <a:xfrm>
            <a:off x="16294192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0" y="0"/>
                </a:moveTo>
                <a:lnTo>
                  <a:pt x="1930216" y="0"/>
                </a:lnTo>
                <a:lnTo>
                  <a:pt x="1930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CC4D080E-173C-7449-60C4-DCADE28F0FC4}"/>
              </a:ext>
            </a:extLst>
          </p:cNvPr>
          <p:cNvSpPr/>
          <p:nvPr/>
        </p:nvSpPr>
        <p:spPr>
          <a:xfrm flipH="1">
            <a:off x="0" y="6172200"/>
            <a:ext cx="1930215" cy="4114800"/>
          </a:xfrm>
          <a:custGeom>
            <a:avLst/>
            <a:gdLst/>
            <a:ahLst/>
            <a:cxnLst/>
            <a:rect l="l" t="t" r="r" b="b"/>
            <a:pathLst>
              <a:path w="1930215" h="4114800">
                <a:moveTo>
                  <a:pt x="1930215" y="0"/>
                </a:moveTo>
                <a:lnTo>
                  <a:pt x="0" y="0"/>
                </a:lnTo>
                <a:lnTo>
                  <a:pt x="0" y="4114800"/>
                </a:lnTo>
                <a:lnTo>
                  <a:pt x="1930215" y="4114800"/>
                </a:lnTo>
                <a:lnTo>
                  <a:pt x="19302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38E4E4A0-43BF-111F-A54A-BA0ECDE60FC5}"/>
              </a:ext>
            </a:extLst>
          </p:cNvPr>
          <p:cNvSpPr/>
          <p:nvPr/>
        </p:nvSpPr>
        <p:spPr>
          <a:xfrm rot="-988901">
            <a:off x="2733837" y="-408791"/>
            <a:ext cx="12535068" cy="8989466"/>
          </a:xfrm>
          <a:custGeom>
            <a:avLst/>
            <a:gdLst/>
            <a:ahLst/>
            <a:cxnLst/>
            <a:rect l="l" t="t" r="r" b="b"/>
            <a:pathLst>
              <a:path w="12535068" h="11029516">
                <a:moveTo>
                  <a:pt x="0" y="0"/>
                </a:moveTo>
                <a:lnTo>
                  <a:pt x="12535067" y="0"/>
                </a:lnTo>
                <a:lnTo>
                  <a:pt x="12535067" y="11029516"/>
                </a:lnTo>
                <a:lnTo>
                  <a:pt x="0" y="11029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7406FAE5-5AEF-F4E5-B0DB-29CE0837C46C}"/>
              </a:ext>
            </a:extLst>
          </p:cNvPr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64057462-CD98-C2A5-9A4A-7C18A1347FE6}"/>
              </a:ext>
            </a:extLst>
          </p:cNvPr>
          <p:cNvSpPr txBox="1"/>
          <p:nvPr/>
        </p:nvSpPr>
        <p:spPr>
          <a:xfrm>
            <a:off x="2438400" y="1726922"/>
            <a:ext cx="13716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*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Cô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kể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lần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1: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Kể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diễn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cảm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kết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hợp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cử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chỉ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,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điệu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8800" b="1" dirty="0" err="1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bộ</a:t>
            </a:r>
            <a:r>
              <a:rPr lang="en-US" sz="8800" b="1" dirty="0" smtClean="0">
                <a:solidFill>
                  <a:srgbClr val="EC7A68"/>
                </a:solidFill>
                <a:latin typeface="Bahnschrift SemiBold Condensed" panose="020B0502040204020203" pitchFamily="34" charset="0"/>
                <a:ea typeface="Balsamiq Sans Bold"/>
                <a:cs typeface="Balsamiq Sans Bold"/>
                <a:sym typeface="Balsamiq Sans Bold"/>
              </a:rPr>
              <a:t>  </a:t>
            </a:r>
            <a:endParaRPr lang="en-US" sz="21099" b="1" dirty="0">
              <a:solidFill>
                <a:srgbClr val="EC7A68"/>
              </a:solidFill>
              <a:latin typeface="Balsamiq Sans Bold"/>
              <a:ea typeface="Balsamiq Sans Bold"/>
              <a:cs typeface="Balsamiq Sans Bold"/>
              <a:sym typeface="Balsamiq Sans Bold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1AEF73A4-A8F6-B627-165A-3F9DB6D31EBA}"/>
              </a:ext>
            </a:extLst>
          </p:cNvPr>
          <p:cNvSpPr/>
          <p:nvPr/>
        </p:nvSpPr>
        <p:spPr>
          <a:xfrm flipH="1">
            <a:off x="224810" y="2514482"/>
            <a:ext cx="2619626" cy="2259428"/>
          </a:xfrm>
          <a:custGeom>
            <a:avLst/>
            <a:gdLst/>
            <a:ahLst/>
            <a:cxnLst/>
            <a:rect l="l" t="t" r="r" b="b"/>
            <a:pathLst>
              <a:path w="2619626" h="2259428">
                <a:moveTo>
                  <a:pt x="2619626" y="0"/>
                </a:moveTo>
                <a:lnTo>
                  <a:pt x="0" y="0"/>
                </a:lnTo>
                <a:lnTo>
                  <a:pt x="0" y="2259428"/>
                </a:lnTo>
                <a:lnTo>
                  <a:pt x="2619626" y="2259428"/>
                </a:lnTo>
                <a:lnTo>
                  <a:pt x="261962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1357580F-E1C2-D31D-498A-B34DAD67DDBE}"/>
              </a:ext>
            </a:extLst>
          </p:cNvPr>
          <p:cNvSpPr/>
          <p:nvPr/>
        </p:nvSpPr>
        <p:spPr>
          <a:xfrm>
            <a:off x="15432413" y="1230421"/>
            <a:ext cx="2528577" cy="2550807"/>
          </a:xfrm>
          <a:custGeom>
            <a:avLst/>
            <a:gdLst/>
            <a:ahLst/>
            <a:cxnLst/>
            <a:rect l="l" t="t" r="r" b="b"/>
            <a:pathLst>
              <a:path w="2528577" h="2550807">
                <a:moveTo>
                  <a:pt x="0" y="0"/>
                </a:moveTo>
                <a:lnTo>
                  <a:pt x="2528577" y="0"/>
                </a:lnTo>
                <a:lnTo>
                  <a:pt x="2528577" y="2550807"/>
                </a:lnTo>
                <a:lnTo>
                  <a:pt x="0" y="25508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495" b="-1495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DCE07E1E-7CB0-5B61-8A60-D0C4C7EEEF5D}"/>
              </a:ext>
            </a:extLst>
          </p:cNvPr>
          <p:cNvSpPr/>
          <p:nvPr/>
        </p:nvSpPr>
        <p:spPr>
          <a:xfrm rot="-10305430">
            <a:off x="14665854" y="38370"/>
            <a:ext cx="4061697" cy="1329283"/>
          </a:xfrm>
          <a:custGeom>
            <a:avLst/>
            <a:gdLst/>
            <a:ahLst/>
            <a:cxnLst/>
            <a:rect l="l" t="t" r="r" b="b"/>
            <a:pathLst>
              <a:path w="4061697" h="1329283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8009CECD-1E05-2963-8350-A3DDA473151C}"/>
              </a:ext>
            </a:extLst>
          </p:cNvPr>
          <p:cNvSpPr/>
          <p:nvPr/>
        </p:nvSpPr>
        <p:spPr>
          <a:xfrm rot="408760">
            <a:off x="13501452" y="6645982"/>
            <a:ext cx="1492517" cy="694699"/>
          </a:xfrm>
          <a:custGeom>
            <a:avLst/>
            <a:gdLst/>
            <a:ahLst/>
            <a:cxnLst/>
            <a:rect l="l" t="t" r="r" b="b"/>
            <a:pathLst>
              <a:path w="1492517" h="694699">
                <a:moveTo>
                  <a:pt x="0" y="0"/>
                </a:moveTo>
                <a:lnTo>
                  <a:pt x="1492517" y="0"/>
                </a:lnTo>
                <a:lnTo>
                  <a:pt x="1492517" y="694699"/>
                </a:lnTo>
                <a:lnTo>
                  <a:pt x="0" y="6946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6645CD81-2CBB-69BB-6EFD-1E6EEF68512E}"/>
              </a:ext>
            </a:extLst>
          </p:cNvPr>
          <p:cNvSpPr/>
          <p:nvPr/>
        </p:nvSpPr>
        <p:spPr>
          <a:xfrm rot="2302831">
            <a:off x="3052026" y="6368773"/>
            <a:ext cx="1054702" cy="1211036"/>
          </a:xfrm>
          <a:custGeom>
            <a:avLst/>
            <a:gdLst/>
            <a:ahLst/>
            <a:cxnLst/>
            <a:rect l="l" t="t" r="r" b="b"/>
            <a:pathLst>
              <a:path w="1054702" h="1211036">
                <a:moveTo>
                  <a:pt x="0" y="0"/>
                </a:moveTo>
                <a:lnTo>
                  <a:pt x="1054702" y="0"/>
                </a:lnTo>
                <a:lnTo>
                  <a:pt x="1054702" y="1211036"/>
                </a:lnTo>
                <a:lnTo>
                  <a:pt x="0" y="12110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5" name="nền kể chuyện">
            <a:hlinkClick r:id="" action="ppaction://media"/>
            <a:extLst>
              <a:ext uri="{FF2B5EF4-FFF2-40B4-BE49-F238E27FC236}">
                <a16:creationId xmlns:a16="http://schemas.microsoft.com/office/drawing/2014/main" xmlns="" id="{1C8C763C-FB0E-E63A-D24B-C403019F6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32623" y="5621478"/>
            <a:ext cx="2531126" cy="25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71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alo">
            <a:hlinkClick r:id="" action="ppaction://media"/>
            <a:extLst>
              <a:ext uri="{FF2B5EF4-FFF2-40B4-BE49-F238E27FC236}">
                <a16:creationId xmlns:a16="http://schemas.microsoft.com/office/drawing/2014/main" xmlns="" id="{FF76A3FC-91E9-A1C5-6601-414DC2BBF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-190500"/>
            <a:ext cx="18268122" cy="102758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10400" y="-208722"/>
            <a:ext cx="4114800" cy="4741372"/>
            <a:chOff x="7010400" y="-208722"/>
            <a:chExt cx="4114800" cy="47413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867F5C3-7F55-CBDA-C38A-4EE086FF8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14444" r="39064" b="52735"/>
            <a:stretch>
              <a:fillRect/>
            </a:stretch>
          </p:blipFill>
          <p:spPr>
            <a:xfrm>
              <a:off x="7239000" y="-208722"/>
              <a:ext cx="3886200" cy="3276600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1809511-B7DC-8E8E-235E-98F0EED88A12}"/>
                </a:ext>
              </a:extLst>
            </p:cNvPr>
            <p:cNvSpPr/>
            <p:nvPr/>
          </p:nvSpPr>
          <p:spPr>
            <a:xfrm>
              <a:off x="7010400" y="3086100"/>
              <a:ext cx="4078652" cy="1446550"/>
            </a:xfrm>
            <a:prstGeom prst="rect">
              <a:avLst/>
            </a:prstGeom>
            <a:solidFill>
              <a:srgbClr val="3C8AFF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Thỏ</a:t>
              </a:r>
              <a:r>
                <a:rPr lang="en-US" sz="8800" b="1" cap="none" spc="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4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âng">
            <a:hlinkClick r:id="" action="ppaction://media"/>
            <a:extLst>
              <a:ext uri="{FF2B5EF4-FFF2-40B4-BE49-F238E27FC236}">
                <a16:creationId xmlns:a16="http://schemas.microsoft.com/office/drawing/2014/main" xmlns="" id="{3EBAE53F-45C8-0004-37D3-9E19373E5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74" y="-15480"/>
            <a:ext cx="18287999" cy="10286999"/>
          </a:xfrm>
          <a:prstGeom prst="rect">
            <a:avLst/>
          </a:prstGeom>
        </p:spPr>
      </p:pic>
      <p:pic>
        <p:nvPicPr>
          <p:cNvPr id="6" name="sợ">
            <a:hlinkClick r:id="" action="ppaction://media"/>
            <a:extLst>
              <a:ext uri="{FF2B5EF4-FFF2-40B4-BE49-F238E27FC236}">
                <a16:creationId xmlns:a16="http://schemas.microsoft.com/office/drawing/2014/main" xmlns="" id="{3F6A3A74-2481-0A96-3192-BF2B199463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30" y="-15480"/>
            <a:ext cx="18287998" cy="10286999"/>
          </a:xfrm>
          <a:prstGeom prst="rect">
            <a:avLst/>
          </a:prstGeom>
        </p:spPr>
      </p:pic>
      <p:pic>
        <p:nvPicPr>
          <p:cNvPr id="3" name="thỏ chào">
            <a:hlinkClick r:id="" action="ppaction://media"/>
            <a:extLst>
              <a:ext uri="{FF2B5EF4-FFF2-40B4-BE49-F238E27FC236}">
                <a16:creationId xmlns:a16="http://schemas.microsoft.com/office/drawing/2014/main" xmlns="" id="{F7817778-47DD-EEFC-2C16-255446485F7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574" y="-1548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25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8F7FDDE-E50C-616B-BB64-FEF4E7C34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">
            <a:hlinkClick r:id="" action="ppaction://media"/>
            <a:extLst>
              <a:ext uri="{FF2B5EF4-FFF2-40B4-BE49-F238E27FC236}">
                <a16:creationId xmlns:a16="http://schemas.microsoft.com/office/drawing/2014/main" xmlns="" id="{FDE39D7C-9A75-CED9-ABC4-1EE10FC6A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pic>
        <p:nvPicPr>
          <p:cNvPr id="17" name="thỏ 1">
            <a:hlinkClick r:id="" action="ppaction://media"/>
            <a:extLst>
              <a:ext uri="{FF2B5EF4-FFF2-40B4-BE49-F238E27FC236}">
                <a16:creationId xmlns:a16="http://schemas.microsoft.com/office/drawing/2014/main" xmlns="" id="{295CA310-F7C7-2DD3-3DEE-86F012583B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694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3194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19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13166FD-8593-606F-2A2A-B593C7C3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F48A1B91-B768-6ECF-048D-440C4E9E0F91}"/>
              </a:ext>
            </a:extLst>
          </p:cNvPr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A7DE7DC1-FA5E-30C0-367E-C8AF64826FD2}"/>
              </a:ext>
            </a:extLst>
          </p:cNvPr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857C15F6-7EDF-30C9-A081-F11756DA38AF}"/>
              </a:ext>
            </a:extLst>
          </p:cNvPr>
          <p:cNvSpPr/>
          <p:nvPr/>
        </p:nvSpPr>
        <p:spPr>
          <a:xfrm>
            <a:off x="-1498384" y="7142719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11B32078-61C9-8461-503E-7E04985171B2}"/>
              </a:ext>
            </a:extLst>
          </p:cNvPr>
          <p:cNvSpPr/>
          <p:nvPr/>
        </p:nvSpPr>
        <p:spPr>
          <a:xfrm flipH="1">
            <a:off x="14333208" y="6717407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5852184" y="0"/>
                </a:moveTo>
                <a:lnTo>
                  <a:pt x="0" y="0"/>
                </a:lnTo>
                <a:lnTo>
                  <a:pt x="0" y="4030692"/>
                </a:lnTo>
                <a:lnTo>
                  <a:pt x="5852184" y="4030692"/>
                </a:lnTo>
                <a:lnTo>
                  <a:pt x="585218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FD9C3362-860D-96AC-CE17-DE0D39189B7F}"/>
              </a:ext>
            </a:extLst>
          </p:cNvPr>
          <p:cNvSpPr/>
          <p:nvPr/>
        </p:nvSpPr>
        <p:spPr>
          <a:xfrm>
            <a:off x="3218487" y="8732753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6AC7A24-6AD3-962B-023C-DEA6FB880BAD}"/>
              </a:ext>
            </a:extLst>
          </p:cNvPr>
          <p:cNvSpPr/>
          <p:nvPr/>
        </p:nvSpPr>
        <p:spPr>
          <a:xfrm flipH="1">
            <a:off x="12321951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9203F72F-06A3-5079-2253-405786A3BD7E}"/>
              </a:ext>
            </a:extLst>
          </p:cNvPr>
          <p:cNvSpPr/>
          <p:nvPr/>
        </p:nvSpPr>
        <p:spPr>
          <a:xfrm>
            <a:off x="16093357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0" y="0"/>
                </a:moveTo>
                <a:lnTo>
                  <a:pt x="2331886" y="0"/>
                </a:lnTo>
                <a:lnTo>
                  <a:pt x="2331886" y="4249449"/>
                </a:lnTo>
                <a:lnTo>
                  <a:pt x="0" y="424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326E4ADB-B471-28EE-4685-9B273BB5E5FB}"/>
              </a:ext>
            </a:extLst>
          </p:cNvPr>
          <p:cNvSpPr/>
          <p:nvPr/>
        </p:nvSpPr>
        <p:spPr>
          <a:xfrm flipH="1">
            <a:off x="-137243" y="6037551"/>
            <a:ext cx="2331885" cy="4249449"/>
          </a:xfrm>
          <a:custGeom>
            <a:avLst/>
            <a:gdLst/>
            <a:ahLst/>
            <a:cxnLst/>
            <a:rect l="l" t="t" r="r" b="b"/>
            <a:pathLst>
              <a:path w="2331885" h="4249449">
                <a:moveTo>
                  <a:pt x="2331886" y="0"/>
                </a:moveTo>
                <a:lnTo>
                  <a:pt x="0" y="0"/>
                </a:lnTo>
                <a:lnTo>
                  <a:pt x="0" y="4249449"/>
                </a:lnTo>
                <a:lnTo>
                  <a:pt x="2331886" y="4249449"/>
                </a:lnTo>
                <a:lnTo>
                  <a:pt x="233188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87A99E7F-9861-7423-7560-0BDDC6EAC0B7}"/>
              </a:ext>
            </a:extLst>
          </p:cNvPr>
          <p:cNvSpPr/>
          <p:nvPr/>
        </p:nvSpPr>
        <p:spPr>
          <a:xfrm rot="5400000">
            <a:off x="6791491" y="264895"/>
            <a:ext cx="7326685" cy="10778848"/>
          </a:xfrm>
          <a:custGeom>
            <a:avLst/>
            <a:gdLst/>
            <a:ahLst/>
            <a:cxnLst/>
            <a:rect l="l" t="t" r="r" b="b"/>
            <a:pathLst>
              <a:path w="7326685" h="9198754">
                <a:moveTo>
                  <a:pt x="0" y="0"/>
                </a:moveTo>
                <a:lnTo>
                  <a:pt x="7326685" y="0"/>
                </a:lnTo>
                <a:lnTo>
                  <a:pt x="7326685" y="9198754"/>
                </a:lnTo>
                <a:lnTo>
                  <a:pt x="0" y="9198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3489"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DC14F02B-7DF1-D680-C3B4-55FBEE1D8AF7}"/>
              </a:ext>
            </a:extLst>
          </p:cNvPr>
          <p:cNvSpPr/>
          <p:nvPr/>
        </p:nvSpPr>
        <p:spPr>
          <a:xfrm rot="5400000">
            <a:off x="5592423" y="-748575"/>
            <a:ext cx="8081428" cy="11480878"/>
          </a:xfrm>
          <a:custGeom>
            <a:avLst/>
            <a:gdLst/>
            <a:ahLst/>
            <a:cxnLst/>
            <a:rect l="l" t="t" r="r" b="b"/>
            <a:pathLst>
              <a:path w="8081428" h="10146344">
                <a:moveTo>
                  <a:pt x="0" y="0"/>
                </a:moveTo>
                <a:lnTo>
                  <a:pt x="8081429" y="0"/>
                </a:lnTo>
                <a:lnTo>
                  <a:pt x="8081429" y="10146344"/>
                </a:lnTo>
                <a:lnTo>
                  <a:pt x="0" y="10146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3489"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92C76607-0FAD-57E4-2D04-A5899EAD49D8}"/>
              </a:ext>
            </a:extLst>
          </p:cNvPr>
          <p:cNvSpPr/>
          <p:nvPr/>
        </p:nvSpPr>
        <p:spPr>
          <a:xfrm>
            <a:off x="14797332" y="1032672"/>
            <a:ext cx="2592051" cy="2235644"/>
          </a:xfrm>
          <a:custGeom>
            <a:avLst/>
            <a:gdLst/>
            <a:ahLst/>
            <a:cxnLst/>
            <a:rect l="l" t="t" r="r" b="b"/>
            <a:pathLst>
              <a:path w="2592051" h="2235644">
                <a:moveTo>
                  <a:pt x="0" y="0"/>
                </a:moveTo>
                <a:lnTo>
                  <a:pt x="2592051" y="0"/>
                </a:lnTo>
                <a:lnTo>
                  <a:pt x="2592051" y="2235644"/>
                </a:lnTo>
                <a:lnTo>
                  <a:pt x="0" y="2235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xmlns="" id="{D954C664-E859-A67D-3905-2001A567D362}"/>
              </a:ext>
            </a:extLst>
          </p:cNvPr>
          <p:cNvSpPr txBox="1"/>
          <p:nvPr/>
        </p:nvSpPr>
        <p:spPr>
          <a:xfrm>
            <a:off x="801371" y="771961"/>
            <a:ext cx="1865607" cy="46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FFFFFF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Borcelle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xmlns="" id="{CBBCA060-0852-E0A0-8008-D920785315C2}"/>
              </a:ext>
            </a:extLst>
          </p:cNvPr>
          <p:cNvSpPr txBox="1"/>
          <p:nvPr/>
        </p:nvSpPr>
        <p:spPr>
          <a:xfrm>
            <a:off x="4366386" y="3835338"/>
            <a:ext cx="10773495" cy="4049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57"/>
              </a:lnSpc>
            </a:pPr>
            <a:r>
              <a:rPr lang="en-US" sz="201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Are You Ready?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C8DBA9CE-ED3B-75C9-D642-632AF27EEAAF}"/>
              </a:ext>
            </a:extLst>
          </p:cNvPr>
          <p:cNvSpPr/>
          <p:nvPr/>
        </p:nvSpPr>
        <p:spPr>
          <a:xfrm rot="790093">
            <a:off x="2744857" y="5975781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6" y="0"/>
                </a:lnTo>
                <a:lnTo>
                  <a:pt x="1953296" y="909170"/>
                </a:lnTo>
                <a:lnTo>
                  <a:pt x="0" y="909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DB3453F3-A36E-3364-A27F-C945F2A1861B}"/>
              </a:ext>
            </a:extLst>
          </p:cNvPr>
          <p:cNvSpPr/>
          <p:nvPr/>
        </p:nvSpPr>
        <p:spPr>
          <a:xfrm>
            <a:off x="2666978" y="1990976"/>
            <a:ext cx="2398432" cy="2419517"/>
          </a:xfrm>
          <a:custGeom>
            <a:avLst/>
            <a:gdLst/>
            <a:ahLst/>
            <a:cxnLst/>
            <a:rect l="l" t="t" r="r" b="b"/>
            <a:pathLst>
              <a:path w="2398432" h="2419517">
                <a:moveTo>
                  <a:pt x="0" y="0"/>
                </a:moveTo>
                <a:lnTo>
                  <a:pt x="2398431" y="0"/>
                </a:lnTo>
                <a:lnTo>
                  <a:pt x="2398431" y="2419517"/>
                </a:lnTo>
                <a:lnTo>
                  <a:pt x="0" y="24195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495" b="-1495"/>
            </a:stretch>
          </a:blipFill>
        </p:spPr>
      </p:sp>
    </p:spTree>
    <p:extLst>
      <p:ext uri="{BB962C8B-B14F-4D97-AF65-F5344CB8AC3E}">
        <p14:creationId xmlns:p14="http://schemas.microsoft.com/office/powerpoint/2010/main" val="213507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9985" y="9373324"/>
            <a:ext cx="18827971" cy="1853717"/>
          </a:xfrm>
          <a:custGeom>
            <a:avLst/>
            <a:gdLst/>
            <a:ahLst/>
            <a:cxnLst/>
            <a:rect l="l" t="t" r="r" b="b"/>
            <a:pathLst>
              <a:path w="18827971" h="2997441">
                <a:moveTo>
                  <a:pt x="0" y="0"/>
                </a:moveTo>
                <a:lnTo>
                  <a:pt x="18827970" y="0"/>
                </a:lnTo>
                <a:lnTo>
                  <a:pt x="18827970" y="2997441"/>
                </a:lnTo>
                <a:lnTo>
                  <a:pt x="0" y="299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195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23"/>
          <p:cNvSpPr/>
          <p:nvPr/>
        </p:nvSpPr>
        <p:spPr>
          <a:xfrm>
            <a:off x="15671472" y="6161354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01370" y="611021"/>
            <a:ext cx="16457929" cy="816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Trong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câu</a:t>
            </a: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chuyện</a:t>
            </a: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có</a:t>
            </a: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những</a:t>
            </a: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nhân</a:t>
            </a: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vật</a:t>
            </a:r>
            <a:r>
              <a:rPr lang="en-US" sz="5400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nào</a:t>
            </a:r>
            <a:r>
              <a:rPr lang="en-US" sz="6714" b="1" dirty="0">
                <a:solidFill>
                  <a:srgbClr val="EC7A68"/>
                </a:solidFill>
                <a:latin typeface="Balsamiq Sans Bold"/>
                <a:ea typeface="Balsamiq Sans Bold"/>
                <a:cs typeface="Balsamiq Sans Bold"/>
                <a:sym typeface="Balsamiq Sans Bold"/>
              </a:rPr>
              <a:t>?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249111" y="6184139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2461399" y="0"/>
                </a:moveTo>
                <a:lnTo>
                  <a:pt x="0" y="0"/>
                </a:lnTo>
                <a:lnTo>
                  <a:pt x="0" y="4114800"/>
                </a:lnTo>
                <a:lnTo>
                  <a:pt x="2461399" y="4114800"/>
                </a:lnTo>
                <a:lnTo>
                  <a:pt x="246139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467701" y="361652"/>
            <a:ext cx="2867603" cy="2892814"/>
          </a:xfrm>
          <a:custGeom>
            <a:avLst/>
            <a:gdLst/>
            <a:ahLst/>
            <a:cxnLst/>
            <a:rect l="l" t="t" r="r" b="b"/>
            <a:pathLst>
              <a:path w="2867603" h="2892814">
                <a:moveTo>
                  <a:pt x="0" y="0"/>
                </a:moveTo>
                <a:lnTo>
                  <a:pt x="2867603" y="0"/>
                </a:lnTo>
                <a:lnTo>
                  <a:pt x="2867603" y="2892814"/>
                </a:lnTo>
                <a:lnTo>
                  <a:pt x="0" y="2892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95" b="-1495"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9231257-6F51-76EF-B8FD-1474413ACD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965" y="1105144"/>
            <a:ext cx="6096000" cy="34825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B0F3F408-C32F-EC7D-033D-FA362CEDE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310" r="62544"/>
          <a:stretch>
            <a:fillRect/>
          </a:stretch>
        </p:blipFill>
        <p:spPr>
          <a:xfrm>
            <a:off x="2280117" y="1906642"/>
            <a:ext cx="2772953" cy="88145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01CDDA9-91E6-EA03-673F-E60B94A7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4" t="11357" r="23409"/>
          <a:stretch>
            <a:fillRect/>
          </a:stretch>
        </p:blipFill>
        <p:spPr>
          <a:xfrm>
            <a:off x="11583784" y="2718451"/>
            <a:ext cx="3292049" cy="751854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0A5049D-A09D-E99D-3ECA-0CAB9558DE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37" t="11982" r="43543" b="13947"/>
          <a:stretch>
            <a:fillRect/>
          </a:stretch>
        </p:blipFill>
        <p:spPr>
          <a:xfrm>
            <a:off x="6452587" y="4074555"/>
            <a:ext cx="2137386" cy="560142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807F04C5-1FC9-612F-ABEC-4C5DA84E02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12310" r="62544"/>
          <a:stretch>
            <a:fillRect/>
          </a:stretch>
        </p:blipFill>
        <p:spPr>
          <a:xfrm>
            <a:off x="2273293" y="1906642"/>
            <a:ext cx="2772953" cy="881450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FD35944-480B-8E7A-9C76-0A17A2CFC3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t="11982" r="43543" b="13947"/>
          <a:stretch>
            <a:fillRect/>
          </a:stretch>
        </p:blipFill>
        <p:spPr>
          <a:xfrm>
            <a:off x="6473214" y="4076700"/>
            <a:ext cx="2137386" cy="56014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10FB2663-FADF-1801-67FB-EC98E3A25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789" y="1090028"/>
            <a:ext cx="6096000" cy="34825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8EBC6C6-7123-EFD4-EDF3-08E911128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4" t="11357" r="23409"/>
          <a:stretch>
            <a:fillRect/>
          </a:stretch>
        </p:blipFill>
        <p:spPr>
          <a:xfrm>
            <a:off x="11582400" y="2689998"/>
            <a:ext cx="3292049" cy="7518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84274" y="6871060"/>
            <a:ext cx="5852184" cy="4030692"/>
          </a:xfrm>
          <a:custGeom>
            <a:avLst/>
            <a:gdLst/>
            <a:ahLst/>
            <a:cxnLst/>
            <a:rect l="l" t="t" r="r" b="b"/>
            <a:pathLst>
              <a:path w="5852184" h="4030692">
                <a:moveTo>
                  <a:pt x="0" y="0"/>
                </a:moveTo>
                <a:lnTo>
                  <a:pt x="5852184" y="0"/>
                </a:lnTo>
                <a:lnTo>
                  <a:pt x="5852184" y="4030692"/>
                </a:lnTo>
                <a:lnTo>
                  <a:pt x="0" y="4030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3218487" y="8732753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0" y="0"/>
                </a:moveTo>
                <a:lnTo>
                  <a:pt x="2960494" y="0"/>
                </a:lnTo>
                <a:lnTo>
                  <a:pt x="2960494" y="2039040"/>
                </a:lnTo>
                <a:lnTo>
                  <a:pt x="0" y="2039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321951" y="8709059"/>
            <a:ext cx="2960494" cy="2039040"/>
          </a:xfrm>
          <a:custGeom>
            <a:avLst/>
            <a:gdLst/>
            <a:ahLst/>
            <a:cxnLst/>
            <a:rect l="l" t="t" r="r" b="b"/>
            <a:pathLst>
              <a:path w="2960494" h="2039040">
                <a:moveTo>
                  <a:pt x="2960494" y="0"/>
                </a:moveTo>
                <a:lnTo>
                  <a:pt x="0" y="0"/>
                </a:lnTo>
                <a:lnTo>
                  <a:pt x="0" y="2039040"/>
                </a:lnTo>
                <a:lnTo>
                  <a:pt x="2960494" y="2039040"/>
                </a:lnTo>
                <a:lnTo>
                  <a:pt x="29604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3529" y="122905"/>
            <a:ext cx="15097450" cy="1529043"/>
          </a:xfrm>
          <a:custGeom>
            <a:avLst/>
            <a:gdLst/>
            <a:ahLst/>
            <a:cxnLst/>
            <a:rect l="l" t="t" r="r" b="b"/>
            <a:pathLst>
              <a:path w="9717683" h="1766851">
                <a:moveTo>
                  <a:pt x="0" y="0"/>
                </a:moveTo>
                <a:lnTo>
                  <a:pt x="9717682" y="0"/>
                </a:lnTo>
                <a:lnTo>
                  <a:pt x="9717682" y="1766851"/>
                </a:lnTo>
                <a:lnTo>
                  <a:pt x="0" y="17668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97891" y="310751"/>
            <a:ext cx="1361350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Khi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đi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mẹ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dặn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Thỏ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con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như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thế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nào</a:t>
            </a:r>
            <a:r>
              <a:rPr lang="en-US" sz="5400" b="1" dirty="0">
                <a:solidFill>
                  <a:schemeClr val="tx2"/>
                </a:solidFill>
                <a:latin typeface="Bahnschrift SemiCondensed" panose="020B0502040204020203" pitchFamily="34" charset="0"/>
                <a:ea typeface="Balsamiq Sans Bold"/>
                <a:cs typeface="Balsamiq Sans Bold"/>
                <a:sym typeface="Balsamiq Sans Bold"/>
              </a:rPr>
              <a:t>?</a:t>
            </a:r>
          </a:p>
        </p:txBody>
      </p:sp>
      <p:sp>
        <p:nvSpPr>
          <p:cNvPr id="17" name="Freeform 17"/>
          <p:cNvSpPr/>
          <p:nvPr/>
        </p:nvSpPr>
        <p:spPr>
          <a:xfrm rot="-10305430">
            <a:off x="14665854" y="38370"/>
            <a:ext cx="4061697" cy="1329283"/>
          </a:xfrm>
          <a:custGeom>
            <a:avLst/>
            <a:gdLst/>
            <a:ahLst/>
            <a:cxnLst/>
            <a:rect l="l" t="t" r="r" b="b"/>
            <a:pathLst>
              <a:path w="4061697" h="1329283">
                <a:moveTo>
                  <a:pt x="0" y="0"/>
                </a:moveTo>
                <a:lnTo>
                  <a:pt x="4061698" y="0"/>
                </a:lnTo>
                <a:lnTo>
                  <a:pt x="4061698" y="1329283"/>
                </a:lnTo>
                <a:lnTo>
                  <a:pt x="0" y="1329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90093">
            <a:off x="2744857" y="5975781"/>
            <a:ext cx="1953297" cy="909171"/>
          </a:xfrm>
          <a:custGeom>
            <a:avLst/>
            <a:gdLst/>
            <a:ahLst/>
            <a:cxnLst/>
            <a:rect l="l" t="t" r="r" b="b"/>
            <a:pathLst>
              <a:path w="1953297" h="909171">
                <a:moveTo>
                  <a:pt x="0" y="0"/>
                </a:moveTo>
                <a:lnTo>
                  <a:pt x="1953296" y="0"/>
                </a:lnTo>
                <a:lnTo>
                  <a:pt x="1953296" y="909170"/>
                </a:lnTo>
                <a:lnTo>
                  <a:pt x="0" y="9091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9" name="dặn">
            <a:hlinkClick r:id="" action="ppaction://media"/>
            <a:extLst>
              <a:ext uri="{FF2B5EF4-FFF2-40B4-BE49-F238E27FC236}">
                <a16:creationId xmlns:a16="http://schemas.microsoft.com/office/drawing/2014/main" xmlns="" id="{FE387333-BDE9-5B94-27A4-46F26EBC9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186" y="2010317"/>
            <a:ext cx="14752388" cy="8298218"/>
          </a:xfrm>
          <a:prstGeom prst="roundRect">
            <a:avLst>
              <a:gd name="adj" fmla="val 19766"/>
            </a:avLst>
          </a:prstGeom>
        </p:spPr>
      </p:pic>
      <p:sp>
        <p:nvSpPr>
          <p:cNvPr id="9" name="Freeform 9"/>
          <p:cNvSpPr/>
          <p:nvPr/>
        </p:nvSpPr>
        <p:spPr>
          <a:xfrm flipH="1">
            <a:off x="15658426" y="6445194"/>
            <a:ext cx="1961788" cy="3863341"/>
          </a:xfrm>
          <a:custGeom>
            <a:avLst/>
            <a:gdLst/>
            <a:ahLst/>
            <a:cxnLst/>
            <a:rect l="l" t="t" r="r" b="b"/>
            <a:pathLst>
              <a:path w="1961788" h="3863341">
                <a:moveTo>
                  <a:pt x="1961788" y="0"/>
                </a:moveTo>
                <a:lnTo>
                  <a:pt x="0" y="0"/>
                </a:lnTo>
                <a:lnTo>
                  <a:pt x="0" y="3863341"/>
                </a:lnTo>
                <a:lnTo>
                  <a:pt x="1961788" y="3863341"/>
                </a:lnTo>
                <a:lnTo>
                  <a:pt x="1961788" y="0"/>
                </a:lnTo>
                <a:close/>
              </a:path>
            </a:pathLst>
          </a:custGeom>
          <a:blipFill>
            <a:blip r:embed="rId14"/>
            <a:stretch>
              <a:fillRect l="-1817" r="-181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62536" y="6423659"/>
            <a:ext cx="1961788" cy="3863341"/>
          </a:xfrm>
          <a:custGeom>
            <a:avLst/>
            <a:gdLst/>
            <a:ahLst/>
            <a:cxnLst/>
            <a:rect l="l" t="t" r="r" b="b"/>
            <a:pathLst>
              <a:path w="1961788" h="3863341">
                <a:moveTo>
                  <a:pt x="0" y="0"/>
                </a:moveTo>
                <a:lnTo>
                  <a:pt x="1961789" y="0"/>
                </a:lnTo>
                <a:lnTo>
                  <a:pt x="1961789" y="3863341"/>
                </a:lnTo>
                <a:lnTo>
                  <a:pt x="0" y="38633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817" r="-1817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185</Words>
  <Application>Microsoft Office PowerPoint</Application>
  <PresentationFormat>Custom</PresentationFormat>
  <Paragraphs>33</Paragraphs>
  <Slides>16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Balsamiq Sans</vt:lpstr>
      <vt:lpstr>Calibri</vt:lpstr>
      <vt:lpstr>Bahnschrift SemiBold Condensed</vt:lpstr>
      <vt:lpstr>Bahnschrift SemiBold SemiConden</vt:lpstr>
      <vt:lpstr>Balsamiq Sans Bold</vt:lpstr>
      <vt:lpstr>Times New Roman</vt:lpstr>
      <vt:lpstr>Bahnschrift SemiCondensed</vt:lpstr>
      <vt:lpstr>Bahnschrift SemiLight Condensed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2006-08-16T00:00:00Z</dcterms:created>
  <dcterms:modified xsi:type="dcterms:W3CDTF">2025-12-03T14:02:26Z</dcterms:modified>
  <dc:identifier>DAG6VeGLLoM</dc:identifier>
</cp:coreProperties>
</file>