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3" r:id="rId4"/>
    <p:sldId id="258" r:id="rId5"/>
    <p:sldId id="275" r:id="rId6"/>
    <p:sldId id="274" r:id="rId7"/>
    <p:sldId id="264" r:id="rId8"/>
    <p:sldId id="276" r:id="rId9"/>
    <p:sldId id="262" r:id="rId10"/>
    <p:sldId id="259" r:id="rId11"/>
    <p:sldId id="263" r:id="rId12"/>
  </p:sldIdLst>
  <p:sldSz cx="18288000" cy="10287000"/>
  <p:notesSz cx="6858000" cy="9144000"/>
  <p:embeddedFontLst>
    <p:embeddedFont>
      <p:font typeface="Cabin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52" autoAdjust="0"/>
    <p:restoredTop sz="94622" autoAdjust="0"/>
  </p:normalViewPr>
  <p:slideViewPr>
    <p:cSldViewPr>
      <p:cViewPr varScale="1">
        <p:scale>
          <a:sx n="41" d="100"/>
          <a:sy n="41" d="100"/>
        </p:scale>
        <p:origin x="34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E11E-0F97-4FCF-9B6B-B9BF743A5903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F17AD-C4DF-4B93-8179-F14C9EC1E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3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49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E7EA8-18FF-13D5-0EC4-77589C388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67F2C7-E754-34D5-6BB2-D7D603FF0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62538-E92D-6DCB-1A43-287DAE62A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Song ca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6188F-3922-DE86-4E13-7249F4C83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Beat 2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(</a:t>
            </a:r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71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28CB9-C2DA-5B43-88AF-46EEE3BA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852A5-61CF-4F70-6D5F-01E58E1A4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DA051-CC37-6CEF-D2A9-1D6E4A61F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CÔ TRẺ VĐ) 4 </a:t>
            </a:r>
            <a:r>
              <a:rPr lang="en-US" dirty="0" err="1"/>
              <a:t>lần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06365-1380-736F-3DA3-EBB779BD4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8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inh</a:t>
            </a:r>
            <a:r>
              <a:rPr lang="en-US" dirty="0"/>
              <a:t> </a:t>
            </a:r>
            <a:r>
              <a:rPr lang="en-US" dirty="0" err="1"/>
              <a:t>lả</a:t>
            </a:r>
            <a:r>
              <a:rPr lang="en-US" dirty="0"/>
              <a:t> </a:t>
            </a:r>
            <a:r>
              <a:rPr lang="en-US" dirty="0" err="1"/>
              <a:t>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image" Target="../media/image2.sv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audio" Target="../media/media4.mp3"/><Relationship Id="rId16" Type="http://schemas.openxmlformats.org/officeDocument/2006/relationships/image" Target="../media/image36.png"/><Relationship Id="rId1" Type="http://schemas.microsoft.com/office/2007/relationships/media" Target="../media/media4.mp3"/><Relationship Id="rId6" Type="http://schemas.openxmlformats.org/officeDocument/2006/relationships/image" Target="../media/image2.sv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audio" Target="../media/media5.mp3"/><Relationship Id="rId16" Type="http://schemas.openxmlformats.org/officeDocument/2006/relationships/image" Target="../media/image36.png"/><Relationship Id="rId1" Type="http://schemas.microsoft.com/office/2007/relationships/media" Target="../media/media5.mp3"/><Relationship Id="rId6" Type="http://schemas.openxmlformats.org/officeDocument/2006/relationships/image" Target="../media/image2.sv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audio" Target="../media/media6.mp3"/><Relationship Id="rId16" Type="http://schemas.openxmlformats.org/officeDocument/2006/relationships/image" Target="../media/image36.png"/><Relationship Id="rId1" Type="http://schemas.microsoft.com/office/2007/relationships/media" Target="../media/media6.mp3"/><Relationship Id="rId6" Type="http://schemas.openxmlformats.org/officeDocument/2006/relationships/image" Target="../media/image2.sv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028701"/>
            <a:ext cx="13095330" cy="7244194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884164" y="1332358"/>
            <a:ext cx="11420966" cy="5435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Lĩnh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vực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giáo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dục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phát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triển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thẩm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mĩ</a:t>
            </a:r>
            <a:endParaRPr lang="en-US" sz="4000" spc="-104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ct val="150000"/>
              </a:lnSpc>
            </a:pP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Chủ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đề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Thực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endParaRPr lang="en-US" sz="4000" spc="-104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>
              <a:lnSpc>
                <a:spcPct val="150000"/>
              </a:lnSpc>
            </a:pP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    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Đề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tài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: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Âm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nhạc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           Nghe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hát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: “Inh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lả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ơi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” –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dân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ca Thái.</a:t>
            </a:r>
          </a:p>
          <a:p>
            <a:pPr>
              <a:lnSpc>
                <a:spcPct val="150000"/>
              </a:lnSpc>
            </a:pP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           TCÂN: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Vòng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tròn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tiết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tấu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    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Đối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tượng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Trẻ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3 -4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tuổi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30103" y="213582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053901" y="3906542"/>
            <a:ext cx="6255195" cy="6489066"/>
          </a:xfrm>
          <a:custGeom>
            <a:avLst/>
            <a:gdLst/>
            <a:ahLst/>
            <a:cxnLst/>
            <a:rect l="l" t="t" r="r" b="b"/>
            <a:pathLst>
              <a:path w="6226901" h="6542349">
                <a:moveTo>
                  <a:pt x="6226901" y="0"/>
                </a:moveTo>
                <a:lnTo>
                  <a:pt x="0" y="0"/>
                </a:lnTo>
                <a:lnTo>
                  <a:pt x="0" y="6542349"/>
                </a:lnTo>
                <a:lnTo>
                  <a:pt x="6226901" y="6542349"/>
                </a:lnTo>
                <a:lnTo>
                  <a:pt x="6226901" y="0"/>
                </a:lnTo>
                <a:close/>
              </a:path>
            </a:pathLst>
          </a:custGeom>
          <a:blipFill>
            <a:blip r:embed="rId18"/>
            <a:stretch>
              <a:fillRect b="-4276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53920" y="1670153"/>
            <a:ext cx="6563589" cy="6599586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1026" y="6981411"/>
            <a:ext cx="2339333" cy="4509557"/>
          </a:xfrm>
          <a:custGeom>
            <a:avLst/>
            <a:gdLst/>
            <a:ahLst/>
            <a:cxnLst/>
            <a:rect l="l" t="t" r="r" b="b"/>
            <a:pathLst>
              <a:path w="2339333" h="4509557">
                <a:moveTo>
                  <a:pt x="0" y="0"/>
                </a:moveTo>
                <a:lnTo>
                  <a:pt x="2339333" y="0"/>
                </a:lnTo>
                <a:lnTo>
                  <a:pt x="2339333" y="4509557"/>
                </a:lnTo>
                <a:lnTo>
                  <a:pt x="0" y="450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88276" y="1059685"/>
            <a:ext cx="5486492" cy="8458720"/>
          </a:xfrm>
          <a:custGeom>
            <a:avLst/>
            <a:gdLst/>
            <a:ahLst/>
            <a:cxnLst/>
            <a:rect l="l" t="t" r="r" b="b"/>
            <a:pathLst>
              <a:path w="5486492" h="8458720">
                <a:moveTo>
                  <a:pt x="0" y="0"/>
                </a:moveTo>
                <a:lnTo>
                  <a:pt x="5486492" y="0"/>
                </a:lnTo>
                <a:lnTo>
                  <a:pt x="5486492" y="8458719"/>
                </a:lnTo>
                <a:lnTo>
                  <a:pt x="0" y="84587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7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6981411"/>
            <a:ext cx="5497862" cy="3305589"/>
          </a:xfrm>
          <a:custGeom>
            <a:avLst/>
            <a:gdLst/>
            <a:ahLst/>
            <a:cxnLst/>
            <a:rect l="l" t="t" r="r" b="b"/>
            <a:pathLst>
              <a:path w="5497862" h="3305589">
                <a:moveTo>
                  <a:pt x="0" y="0"/>
                </a:moveTo>
                <a:lnTo>
                  <a:pt x="5497862" y="0"/>
                </a:lnTo>
                <a:lnTo>
                  <a:pt x="5497862" y="3305589"/>
                </a:lnTo>
                <a:lnTo>
                  <a:pt x="0" y="33055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26972" y="4207946"/>
            <a:ext cx="401748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3. </a:t>
            </a:r>
            <a:r>
              <a:rPr lang="en-US" sz="50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Kết</a:t>
            </a: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thúc</a:t>
            </a: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925DBE-B969-892B-B5BF-EDE20610E830}"/>
              </a:ext>
            </a:extLst>
          </p:cNvPr>
          <p:cNvSpPr txBox="1"/>
          <p:nvPr/>
        </p:nvSpPr>
        <p:spPr>
          <a:xfrm>
            <a:off x="4258159" y="4433829"/>
            <a:ext cx="938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DB6E-20E1-5811-8A10-7DAA7780A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5C1EF3-E26C-27EB-737D-679CA452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>
          <a:xfrm>
            <a:off x="1143" y="642"/>
            <a:ext cx="18299820" cy="122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1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5852" y="8867810"/>
            <a:ext cx="19714721" cy="7245160"/>
          </a:xfrm>
          <a:custGeom>
            <a:avLst/>
            <a:gdLst/>
            <a:ahLst/>
            <a:cxnLst/>
            <a:rect l="l" t="t" r="r" b="b"/>
            <a:pathLst>
              <a:path w="19714721" h="7245160">
                <a:moveTo>
                  <a:pt x="0" y="0"/>
                </a:moveTo>
                <a:lnTo>
                  <a:pt x="19714721" y="0"/>
                </a:lnTo>
                <a:lnTo>
                  <a:pt x="19714721" y="7245160"/>
                </a:lnTo>
                <a:lnTo>
                  <a:pt x="0" y="724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771" y="2472998"/>
            <a:ext cx="6922199" cy="7599221"/>
          </a:xfrm>
          <a:custGeom>
            <a:avLst/>
            <a:gdLst/>
            <a:ahLst/>
            <a:cxnLst/>
            <a:rect l="l" t="t" r="r" b="b"/>
            <a:pathLst>
              <a:path w="6922199" h="7599221">
                <a:moveTo>
                  <a:pt x="0" y="0"/>
                </a:moveTo>
                <a:lnTo>
                  <a:pt x="6922199" y="0"/>
                </a:lnTo>
                <a:lnTo>
                  <a:pt x="6922199" y="7599221"/>
                </a:lnTo>
                <a:lnTo>
                  <a:pt x="0" y="7599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125888" y="6272609"/>
            <a:ext cx="2203844" cy="1634852"/>
          </a:xfrm>
          <a:custGeom>
            <a:avLst/>
            <a:gdLst/>
            <a:ahLst/>
            <a:cxnLst/>
            <a:rect l="l" t="t" r="r" b="b"/>
            <a:pathLst>
              <a:path w="2203844" h="1634852">
                <a:moveTo>
                  <a:pt x="2203844" y="0"/>
                </a:moveTo>
                <a:lnTo>
                  <a:pt x="0" y="0"/>
                </a:lnTo>
                <a:lnTo>
                  <a:pt x="0" y="1634851"/>
                </a:lnTo>
                <a:lnTo>
                  <a:pt x="2203844" y="1634851"/>
                </a:lnTo>
                <a:lnTo>
                  <a:pt x="220384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9997">
            <a:off x="-204299" y="147895"/>
            <a:ext cx="6048449" cy="1761611"/>
          </a:xfrm>
          <a:custGeom>
            <a:avLst/>
            <a:gdLst/>
            <a:ahLst/>
            <a:cxnLst/>
            <a:rect l="l" t="t" r="r" b="b"/>
            <a:pathLst>
              <a:path w="6048449" h="1761611">
                <a:moveTo>
                  <a:pt x="0" y="0"/>
                </a:moveTo>
                <a:lnTo>
                  <a:pt x="6048450" y="0"/>
                </a:lnTo>
                <a:lnTo>
                  <a:pt x="6048450" y="1761610"/>
                </a:lnTo>
                <a:lnTo>
                  <a:pt x="0" y="1761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31285" flipH="1">
            <a:off x="12390430" y="147895"/>
            <a:ext cx="6048449" cy="1761611"/>
          </a:xfrm>
          <a:custGeom>
            <a:avLst/>
            <a:gdLst/>
            <a:ahLst/>
            <a:cxnLst/>
            <a:rect l="l" t="t" r="r" b="b"/>
            <a:pathLst>
              <a:path w="6048449" h="1761611">
                <a:moveTo>
                  <a:pt x="6048449" y="0"/>
                </a:moveTo>
                <a:lnTo>
                  <a:pt x="0" y="0"/>
                </a:lnTo>
                <a:lnTo>
                  <a:pt x="0" y="1761610"/>
                </a:lnTo>
                <a:lnTo>
                  <a:pt x="6048449" y="1761610"/>
                </a:lnTo>
                <a:lnTo>
                  <a:pt x="604844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9159" y="4080487"/>
            <a:ext cx="5847437" cy="166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</a:pP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1.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Ổn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định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tổ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chức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gây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hứng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thú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1E2C03-A4A6-BC96-5BE7-2547A8EB46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r="25676"/>
          <a:stretch/>
        </p:blipFill>
        <p:spPr>
          <a:xfrm>
            <a:off x="7344970" y="3152308"/>
            <a:ext cx="9434639" cy="7134116"/>
          </a:xfrm>
          <a:prstGeom prst="rect">
            <a:avLst/>
          </a:prstGeom>
        </p:spPr>
      </p:pic>
      <p:pic>
        <p:nvPicPr>
          <p:cNvPr id="9" name="KARAOKE INH LẢ ƠI 1 lần">
            <a:hlinkClick r:id="" action="ppaction://media"/>
            <a:extLst>
              <a:ext uri="{FF2B5EF4-FFF2-40B4-BE49-F238E27FC236}">
                <a16:creationId xmlns:a16="http://schemas.microsoft.com/office/drawing/2014/main" id="{39EBCFA6-B38B-1F09-D97B-8E883ACDA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8355" y="60694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D77F5-D211-D17C-297E-7590AB402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38C32FA-6686-1E67-8B86-53986B3C8D83}"/>
              </a:ext>
            </a:extLst>
          </p:cNvPr>
          <p:cNvSpPr/>
          <p:nvPr/>
        </p:nvSpPr>
        <p:spPr>
          <a:xfrm>
            <a:off x="-1165852" y="8867810"/>
            <a:ext cx="19714721" cy="7245160"/>
          </a:xfrm>
          <a:custGeom>
            <a:avLst/>
            <a:gdLst/>
            <a:ahLst/>
            <a:cxnLst/>
            <a:rect l="l" t="t" r="r" b="b"/>
            <a:pathLst>
              <a:path w="19714721" h="7245160">
                <a:moveTo>
                  <a:pt x="0" y="0"/>
                </a:moveTo>
                <a:lnTo>
                  <a:pt x="19714721" y="0"/>
                </a:lnTo>
                <a:lnTo>
                  <a:pt x="19714721" y="7245160"/>
                </a:lnTo>
                <a:lnTo>
                  <a:pt x="0" y="724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D9F41F9-16DF-BE27-66C2-8E53476718E8}"/>
              </a:ext>
            </a:extLst>
          </p:cNvPr>
          <p:cNvSpPr/>
          <p:nvPr/>
        </p:nvSpPr>
        <p:spPr>
          <a:xfrm>
            <a:off x="422771" y="2472998"/>
            <a:ext cx="6922199" cy="7599221"/>
          </a:xfrm>
          <a:custGeom>
            <a:avLst/>
            <a:gdLst/>
            <a:ahLst/>
            <a:cxnLst/>
            <a:rect l="l" t="t" r="r" b="b"/>
            <a:pathLst>
              <a:path w="6922199" h="7599221">
                <a:moveTo>
                  <a:pt x="0" y="0"/>
                </a:moveTo>
                <a:lnTo>
                  <a:pt x="6922199" y="0"/>
                </a:lnTo>
                <a:lnTo>
                  <a:pt x="6922199" y="7599221"/>
                </a:lnTo>
                <a:lnTo>
                  <a:pt x="0" y="7599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4F43481-2C33-3F69-0C07-3F9BAF50116B}"/>
              </a:ext>
            </a:extLst>
          </p:cNvPr>
          <p:cNvSpPr/>
          <p:nvPr/>
        </p:nvSpPr>
        <p:spPr>
          <a:xfrm flipH="1">
            <a:off x="2125888" y="6272609"/>
            <a:ext cx="2203844" cy="1634852"/>
          </a:xfrm>
          <a:custGeom>
            <a:avLst/>
            <a:gdLst/>
            <a:ahLst/>
            <a:cxnLst/>
            <a:rect l="l" t="t" r="r" b="b"/>
            <a:pathLst>
              <a:path w="2203844" h="1634852">
                <a:moveTo>
                  <a:pt x="2203844" y="0"/>
                </a:moveTo>
                <a:lnTo>
                  <a:pt x="0" y="0"/>
                </a:lnTo>
                <a:lnTo>
                  <a:pt x="0" y="1634851"/>
                </a:lnTo>
                <a:lnTo>
                  <a:pt x="2203844" y="1634851"/>
                </a:lnTo>
                <a:lnTo>
                  <a:pt x="22038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84A6B1-BD1E-F5D7-8EAD-3DA8A6DFD907}"/>
              </a:ext>
            </a:extLst>
          </p:cNvPr>
          <p:cNvSpPr/>
          <p:nvPr/>
        </p:nvSpPr>
        <p:spPr>
          <a:xfrm rot="-739997">
            <a:off x="-204299" y="147895"/>
            <a:ext cx="6048449" cy="1761611"/>
          </a:xfrm>
          <a:custGeom>
            <a:avLst/>
            <a:gdLst/>
            <a:ahLst/>
            <a:cxnLst/>
            <a:rect l="l" t="t" r="r" b="b"/>
            <a:pathLst>
              <a:path w="6048449" h="1761611">
                <a:moveTo>
                  <a:pt x="0" y="0"/>
                </a:moveTo>
                <a:lnTo>
                  <a:pt x="6048450" y="0"/>
                </a:lnTo>
                <a:lnTo>
                  <a:pt x="6048450" y="1761610"/>
                </a:lnTo>
                <a:lnTo>
                  <a:pt x="0" y="176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635970D-5D77-401C-1EC7-93FE621C8082}"/>
              </a:ext>
            </a:extLst>
          </p:cNvPr>
          <p:cNvSpPr/>
          <p:nvPr/>
        </p:nvSpPr>
        <p:spPr>
          <a:xfrm rot="631285" flipH="1">
            <a:off x="12390430" y="147895"/>
            <a:ext cx="6048449" cy="1761611"/>
          </a:xfrm>
          <a:custGeom>
            <a:avLst/>
            <a:gdLst/>
            <a:ahLst/>
            <a:cxnLst/>
            <a:rect l="l" t="t" r="r" b="b"/>
            <a:pathLst>
              <a:path w="6048449" h="1761611">
                <a:moveTo>
                  <a:pt x="6048449" y="0"/>
                </a:moveTo>
                <a:lnTo>
                  <a:pt x="0" y="0"/>
                </a:lnTo>
                <a:lnTo>
                  <a:pt x="0" y="1761610"/>
                </a:lnTo>
                <a:lnTo>
                  <a:pt x="6048449" y="1761610"/>
                </a:lnTo>
                <a:lnTo>
                  <a:pt x="604844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8599807-9E2B-77B7-51CA-023DBFF94E2C}"/>
              </a:ext>
            </a:extLst>
          </p:cNvPr>
          <p:cNvSpPr txBox="1"/>
          <p:nvPr/>
        </p:nvSpPr>
        <p:spPr>
          <a:xfrm>
            <a:off x="939159" y="4080487"/>
            <a:ext cx="5847437" cy="166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</a:pP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1.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Ổn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định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tổ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chức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gây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hứng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thú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CC2165-4BC3-D6B5-E468-8B0E36D62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r="25676"/>
          <a:stretch/>
        </p:blipFill>
        <p:spPr>
          <a:xfrm>
            <a:off x="7344970" y="3152308"/>
            <a:ext cx="9434639" cy="71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7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Nghe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AI">
            <a:hlinkClick r:id="" action="ppaction://media"/>
            <a:extLst>
              <a:ext uri="{FF2B5EF4-FFF2-40B4-BE49-F238E27FC236}">
                <a16:creationId xmlns:a16="http://schemas.microsoft.com/office/drawing/2014/main" id="{4B933DC5-539B-180C-2662-F07F16623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8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8CE7-5FAD-5AFD-F547-D4B6523D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DAB98C-4AB5-2F6B-E6CC-94F8E927DC1A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E749D6-C898-4D30-3503-427E2C4C7079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2AD44D5-5B5B-82C5-A939-D281194FA8CD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E927E31-5B97-5A20-0019-FDAEB141141D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A1C98B88-8857-7BC0-239C-5492426CD691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C9148AB-4AB6-B30D-4DCC-E0DB118AC0A5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12ED9D3-1356-EABA-72B7-51497A5BBCBE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B58322D-8301-3DC2-7C0B-0ED8670405B6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9AE15B6-CE26-1B22-2C86-DF6CF3125848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C154AFB-03CA-0A84-011C-0A2CED518BF9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1333114-11B1-1E51-9CBB-5F8508687F63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Nghe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7" name="nhạc beat hat song ca inh lả ơi">
            <a:hlinkClick r:id="" action="ppaction://media"/>
            <a:extLst>
              <a:ext uri="{FF2B5EF4-FFF2-40B4-BE49-F238E27FC236}">
                <a16:creationId xmlns:a16="http://schemas.microsoft.com/office/drawing/2014/main" id="{83D48073-7FDC-5479-C4C0-ABCB51C98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71450" y="825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EE7D3-CA3A-3396-D59D-1A788EBC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1A9A6E-CF4C-C7D5-6951-D080225CA764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496BD22-F100-0499-266F-1DC654F1F1B8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125FA05-6634-3E5A-EF86-13410D683A35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B27ACB-DB05-1869-1F65-08F42F59B699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CA2E290-3C81-D749-E57B-BC1163315BE3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D54A2C5-D260-3BC0-2ECF-CA560EB04C5B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2D8974A-824D-43F8-27BE-ED7B7231E3FF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D18EAB8-F1A6-F99A-9A5A-B39521798392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DC2A89D-C810-9A4F-5A41-3BF24441BA3D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1CC9C0-7FA7-3FD7-791D-0D2A07F04FBE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2ED3088-2D5E-6D26-0266-62557ABEB4F1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Nghe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6" name="KARAOKE INH LẢ ƠI 2 lần">
            <a:hlinkClick r:id="" action="ppaction://media"/>
            <a:extLst>
              <a:ext uri="{FF2B5EF4-FFF2-40B4-BE49-F238E27FC236}">
                <a16:creationId xmlns:a16="http://schemas.microsoft.com/office/drawing/2014/main" id="{19D2EFEC-CB9B-A859-24C8-5C2BEABB5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968278" y="825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2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F0378-A3D8-9B34-EE98-F5573E2CD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73E261-0D0B-35FA-AFA2-14A4FC5A6218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7AB6E30-D099-A163-82A8-31E1886CCAE0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16A2C6B-1C7A-4DC2-675D-A5AB8EEE0625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3F5A98D-9E0B-4BFA-BF0E-AD1641BF7745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86F80730-1E4D-1BC5-6E26-E311D80002A3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5CFF54C-6366-B761-65D3-BEEA3A5D0BCE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9D6538A-B2D2-3E0C-C801-3B0AD0A1095B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3AAA82E-4A18-9646-0A28-67DD926728CD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7E557AA-685B-8987-5E09-2ED5AF9BE1EB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BC79B3B-127A-4DB1-28A5-E4DCB3E9E8F8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14267D1-D4B0-E00A-D46B-D01AC904820E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Nghe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7" name="inh lả ơi 4 lần">
            <a:hlinkClick r:id="" action="ppaction://media"/>
            <a:extLst>
              <a:ext uri="{FF2B5EF4-FFF2-40B4-BE49-F238E27FC236}">
                <a16:creationId xmlns:a16="http://schemas.microsoft.com/office/drawing/2014/main" id="{A557E0FB-1B68-FC22-66CC-73E71E1AD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5941" y="921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9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9FA0A-E9CB-F803-9F7F-0245295E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DF56FE-E132-A338-C3AA-DC6840AFA1CA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B25C07F-2D46-6B1E-9EDB-96965778AD1B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C7F3F5C-3C3B-1FDA-0A73-7BF6AD6C618F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D954AA9-5A5C-719F-56B5-A36319D90F8E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9419B22-5E05-2A89-015F-5FF03BEECC25}"/>
              </a:ext>
            </a:extLst>
          </p:cNvPr>
          <p:cNvGrpSpPr/>
          <p:nvPr/>
        </p:nvGrpSpPr>
        <p:grpSpPr>
          <a:xfrm>
            <a:off x="5026688" y="2356540"/>
            <a:ext cx="10287508" cy="1613925"/>
            <a:chOff x="0" y="0"/>
            <a:chExt cx="18168082" cy="285024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178AB29-8250-E61E-828F-3DB8AA81F5F8}"/>
                </a:ext>
              </a:extLst>
            </p:cNvPr>
            <p:cNvSpPr/>
            <p:nvPr/>
          </p:nvSpPr>
          <p:spPr>
            <a:xfrm>
              <a:off x="-127" y="127"/>
              <a:ext cx="18167954" cy="2850176"/>
            </a:xfrm>
            <a:custGeom>
              <a:avLst/>
              <a:gdLst/>
              <a:ahLst/>
              <a:cxnLst/>
              <a:rect l="l" t="t" r="r" b="b"/>
              <a:pathLst>
                <a:path w="18167954" h="2850176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34576121-DD0C-5ADA-B74F-8D1324B1AFEE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66841D5-7D60-EDD4-7431-67B996D5B384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6C9BD18-2EF7-D4FA-0A32-2DCD4BC6A85D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AAA09D3-AB8D-2360-9687-FCF78D4DC1FD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97480F4-1107-1EFC-AB38-DBF495B8FEF6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A3B651B-AE1D-FF78-303C-2C01FFE53E1E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84EBE71-E233-8392-4541-3677E3A75475}"/>
              </a:ext>
            </a:extLst>
          </p:cNvPr>
          <p:cNvSpPr txBox="1"/>
          <p:nvPr/>
        </p:nvSpPr>
        <p:spPr>
          <a:xfrm>
            <a:off x="5656551" y="2788577"/>
            <a:ext cx="90586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2: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Vòng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tròn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tiết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tấu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1B31143-D0DA-BC4D-D0A2-A330AA44A0CC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Nghe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9" name="TRÒ-CHƠI-ÂM-NHẠC (mp3cut.net)">
            <a:hlinkClick r:id="" action="ppaction://media"/>
            <a:extLst>
              <a:ext uri="{FF2B5EF4-FFF2-40B4-BE49-F238E27FC236}">
                <a16:creationId xmlns:a16="http://schemas.microsoft.com/office/drawing/2014/main" id="{CA647E44-FD04-5BE4-936B-6AFB77127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405022" y="29603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2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150</Words>
  <Application>Microsoft Office PowerPoint</Application>
  <PresentationFormat>Custom</PresentationFormat>
  <Paragraphs>24</Paragraphs>
  <Slides>11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Cabin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Động vật Đề tài: Thơ: "Đàn gà con" </dc:title>
  <cp:lastModifiedBy>Trang</cp:lastModifiedBy>
  <cp:revision>12</cp:revision>
  <dcterms:created xsi:type="dcterms:W3CDTF">2006-08-16T00:00:00Z</dcterms:created>
  <dcterms:modified xsi:type="dcterms:W3CDTF">2026-04-07T02:10:50Z</dcterms:modified>
  <dc:identifier>DAG5_n2rZEY</dc:identifier>
</cp:coreProperties>
</file>