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64" r:id="rId5"/>
    <p:sldId id="262" r:id="rId6"/>
    <p:sldId id="266" r:id="rId7"/>
    <p:sldId id="267" r:id="rId8"/>
    <p:sldId id="268" r:id="rId9"/>
    <p:sldId id="269" r:id="rId10"/>
    <p:sldId id="265" r:id="rId11"/>
    <p:sldId id="270" r:id="rId12"/>
    <p:sldId id="271" r:id="rId13"/>
    <p:sldId id="259" r:id="rId14"/>
    <p:sldId id="263" r:id="rId15"/>
  </p:sldIdLst>
  <p:sldSz cx="18288000" cy="10287000"/>
  <p:notesSz cx="6858000" cy="9144000"/>
  <p:embeddedFontLst>
    <p:embeddedFont>
      <p:font typeface="Cabin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52" autoAdjust="0"/>
    <p:restoredTop sz="94622" autoAdjust="0"/>
  </p:normalViewPr>
  <p:slideViewPr>
    <p:cSldViewPr>
      <p:cViewPr>
        <p:scale>
          <a:sx n="30" d="100"/>
          <a:sy n="30" d="100"/>
        </p:scale>
        <p:origin x="988" y="4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DE11E-0F97-4FCF-9B6B-B9BF743A5903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F17AD-C4DF-4B93-8179-F14C9EC1E9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433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xuân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(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) 1 </a:t>
            </a:r>
            <a:r>
              <a:rPr lang="en-US" dirty="0" err="1"/>
              <a:t>lần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F17AD-C4DF-4B93-8179-F14C9EC1E9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49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Mùa</a:t>
            </a:r>
            <a:r>
              <a:rPr lang="en-US" dirty="0"/>
              <a:t> </a:t>
            </a:r>
            <a:r>
              <a:rPr lang="en-US" dirty="0" err="1"/>
              <a:t>xuân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(ko </a:t>
            </a:r>
            <a:r>
              <a:rPr lang="en-US" dirty="0" err="1"/>
              <a:t>lời</a:t>
            </a:r>
            <a:r>
              <a:rPr lang="en-US" dirty="0"/>
              <a:t>) </a:t>
            </a:r>
            <a:r>
              <a:rPr lang="en-US" dirty="0" err="1"/>
              <a:t>hát</a:t>
            </a:r>
            <a:r>
              <a:rPr lang="en-US" dirty="0"/>
              <a:t> +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nhân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F17AD-C4DF-4B93-8179-F14C9EC1E9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71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trẻ</a:t>
            </a:r>
            <a:r>
              <a:rPr lang="en-US" dirty="0"/>
              <a:t> </a:t>
            </a:r>
            <a:r>
              <a:rPr lang="en-US" dirty="0" err="1"/>
              <a:t>múa</a:t>
            </a:r>
            <a:r>
              <a:rPr lang="en-US" dirty="0"/>
              <a:t> </a:t>
            </a:r>
            <a:r>
              <a:rPr lang="en-US" dirty="0" err="1"/>
              <a:t>inh</a:t>
            </a:r>
            <a:r>
              <a:rPr lang="en-US" dirty="0"/>
              <a:t> </a:t>
            </a:r>
            <a:r>
              <a:rPr lang="en-US" dirty="0" err="1"/>
              <a:t>lả</a:t>
            </a:r>
            <a:r>
              <a:rPr lang="en-US" dirty="0"/>
              <a:t> </a:t>
            </a:r>
            <a:r>
              <a:rPr lang="en-US" dirty="0" err="1"/>
              <a:t>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F17AD-C4DF-4B93-8179-F14C9EC1E9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65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E08DA-29C7-5A06-C99D-52F1879CD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47B9F7-5214-4DEA-AE07-DDC7C9B7C2D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91EE20-0F73-F7FC-53F1-42788122E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Xoè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k </a:t>
            </a:r>
            <a:r>
              <a:rPr lang="en-US" dirty="0" err="1"/>
              <a:t>lời</a:t>
            </a:r>
            <a:r>
              <a:rPr lang="en-US" dirty="0"/>
              <a:t>   2 </a:t>
            </a:r>
            <a:r>
              <a:rPr lang="en-US" dirty="0" err="1"/>
              <a:t>lần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319B4-2176-F2EC-F13B-D8873D6706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F17AD-C4DF-4B93-8179-F14C9EC1E9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53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60F04-8135-F89E-345D-BB1DE4950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DE6641-C77F-0ADF-E206-E870CAE579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076D60-53D6-323C-FD15-C8046A7413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Xoè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(ko </a:t>
            </a:r>
            <a:r>
              <a:rPr lang="en-US" dirty="0" err="1"/>
              <a:t>lời</a:t>
            </a:r>
            <a:r>
              <a:rPr lang="en-US" dirty="0"/>
              <a:t>)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1 </a:t>
            </a:r>
            <a:r>
              <a:rPr lang="en-US" dirty="0" err="1"/>
              <a:t>lần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C4B53-FE7A-8912-E16E-B5342A90A9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F17AD-C4DF-4B93-8179-F14C9EC1E9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79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Lần</a:t>
            </a:r>
            <a:r>
              <a:rPr lang="en-US" dirty="0"/>
              <a:t>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F17AD-C4DF-4B93-8179-F14C9EC1E9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37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Lần</a:t>
            </a:r>
            <a:r>
              <a:rPr lang="en-US" dirty="0"/>
              <a:t>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F17AD-C4DF-4B93-8179-F14C9EC1E9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91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Lần</a:t>
            </a:r>
            <a:r>
              <a:rPr lang="en-US" dirty="0"/>
              <a:t>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F17AD-C4DF-4B93-8179-F14C9EC1E94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08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audio" Target="../media/media5.mp3"/><Relationship Id="rId16" Type="http://schemas.openxmlformats.org/officeDocument/2006/relationships/image" Target="../media/image35.png"/><Relationship Id="rId1" Type="http://schemas.microsoft.com/office/2007/relationships/media" Target="../media/media5.mp3"/><Relationship Id="rId6" Type="http://schemas.openxmlformats.org/officeDocument/2006/relationships/image" Target="../media/image2.svg"/><Relationship Id="rId11" Type="http://schemas.openxmlformats.org/officeDocument/2006/relationships/image" Target="../media/image30.png"/><Relationship Id="rId5" Type="http://schemas.openxmlformats.org/officeDocument/2006/relationships/image" Target="../media/image1.pn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audio" Target="../media/media4.m4a"/><Relationship Id="rId16" Type="http://schemas.openxmlformats.org/officeDocument/2006/relationships/image" Target="../media/image35.png"/><Relationship Id="rId1" Type="http://schemas.microsoft.com/office/2007/relationships/media" Target="../media/media4.m4a"/><Relationship Id="rId6" Type="http://schemas.openxmlformats.org/officeDocument/2006/relationships/image" Target="../media/image2.svg"/><Relationship Id="rId11" Type="http://schemas.openxmlformats.org/officeDocument/2006/relationships/image" Target="../media/image30.png"/><Relationship Id="rId5" Type="http://schemas.openxmlformats.org/officeDocument/2006/relationships/image" Target="../media/image1.pn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audio" Target="../media/media5.mp3"/><Relationship Id="rId16" Type="http://schemas.openxmlformats.org/officeDocument/2006/relationships/image" Target="../media/image35.png"/><Relationship Id="rId1" Type="http://schemas.microsoft.com/office/2007/relationships/media" Target="../media/media5.mp3"/><Relationship Id="rId6" Type="http://schemas.openxmlformats.org/officeDocument/2006/relationships/image" Target="../media/image2.svg"/><Relationship Id="rId11" Type="http://schemas.openxmlformats.org/officeDocument/2006/relationships/image" Target="../media/image30.png"/><Relationship Id="rId5" Type="http://schemas.openxmlformats.org/officeDocument/2006/relationships/image" Target="../media/image1.pn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4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10" Type="http://schemas.openxmlformats.org/officeDocument/2006/relationships/image" Target="../media/image48.sv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1" Type="http://schemas.microsoft.com/office/2007/relationships/media" Target="../media/media1.mp3"/><Relationship Id="rId6" Type="http://schemas.openxmlformats.org/officeDocument/2006/relationships/image" Target="../media/image2.svg"/><Relationship Id="rId11" Type="http://schemas.openxmlformats.org/officeDocument/2006/relationships/image" Target="../media/image30.png"/><Relationship Id="rId5" Type="http://schemas.openxmlformats.org/officeDocument/2006/relationships/image" Target="../media/image1.pn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audio" Target="../media/media2.m4a"/><Relationship Id="rId16" Type="http://schemas.openxmlformats.org/officeDocument/2006/relationships/image" Target="../media/image35.png"/><Relationship Id="rId1" Type="http://schemas.microsoft.com/office/2007/relationships/media" Target="../media/media2.m4a"/><Relationship Id="rId6" Type="http://schemas.openxmlformats.org/officeDocument/2006/relationships/image" Target="../media/image2.svg"/><Relationship Id="rId11" Type="http://schemas.openxmlformats.org/officeDocument/2006/relationships/image" Target="../media/image30.png"/><Relationship Id="rId5" Type="http://schemas.openxmlformats.org/officeDocument/2006/relationships/image" Target="../media/image1.pn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audio" Target="../media/media3.mp3"/><Relationship Id="rId16" Type="http://schemas.openxmlformats.org/officeDocument/2006/relationships/image" Target="../media/image35.png"/><Relationship Id="rId1" Type="http://schemas.microsoft.com/office/2007/relationships/media" Target="../media/media3.mp3"/><Relationship Id="rId6" Type="http://schemas.openxmlformats.org/officeDocument/2006/relationships/image" Target="../media/image2.svg"/><Relationship Id="rId11" Type="http://schemas.openxmlformats.org/officeDocument/2006/relationships/image" Target="../media/image30.png"/><Relationship Id="rId5" Type="http://schemas.openxmlformats.org/officeDocument/2006/relationships/image" Target="../media/image1.pn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audio" Target="../media/media4.m4a"/><Relationship Id="rId16" Type="http://schemas.openxmlformats.org/officeDocument/2006/relationships/image" Target="../media/image35.png"/><Relationship Id="rId1" Type="http://schemas.microsoft.com/office/2007/relationships/media" Target="../media/media4.m4a"/><Relationship Id="rId6" Type="http://schemas.openxmlformats.org/officeDocument/2006/relationships/image" Target="../media/image2.svg"/><Relationship Id="rId11" Type="http://schemas.openxmlformats.org/officeDocument/2006/relationships/image" Target="../media/image30.png"/><Relationship Id="rId5" Type="http://schemas.openxmlformats.org/officeDocument/2006/relationships/image" Target="../media/image1.pn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sv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svg"/><Relationship Id="rId2" Type="http://schemas.openxmlformats.org/officeDocument/2006/relationships/audio" Target="../media/media4.m4a"/><Relationship Id="rId16" Type="http://schemas.openxmlformats.org/officeDocument/2006/relationships/image" Target="../media/image35.png"/><Relationship Id="rId1" Type="http://schemas.microsoft.com/office/2007/relationships/media" Target="../media/media4.m4a"/><Relationship Id="rId6" Type="http://schemas.openxmlformats.org/officeDocument/2006/relationships/image" Target="../media/image2.svg"/><Relationship Id="rId11" Type="http://schemas.openxmlformats.org/officeDocument/2006/relationships/image" Target="../media/image30.png"/><Relationship Id="rId5" Type="http://schemas.openxmlformats.org/officeDocument/2006/relationships/image" Target="../media/image1.pn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982870" y="1028701"/>
            <a:ext cx="13095330" cy="7244194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3884164" y="1332358"/>
            <a:ext cx="11420966" cy="6359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Lĩnh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vực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giáo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dục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phát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triển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thẩm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mĩ</a:t>
            </a:r>
            <a:endParaRPr lang="en-US" sz="4000" spc="-104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 algn="ctr">
              <a:lnSpc>
                <a:spcPct val="150000"/>
              </a:lnSpc>
            </a:pP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Chủ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đề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: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Thực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vật</a:t>
            </a:r>
            <a:endParaRPr lang="en-US" sz="4000" spc="-104" dirty="0">
              <a:solidFill>
                <a:srgbClr val="FFFFFF"/>
              </a:solidFill>
              <a:latin typeface="Cabin"/>
              <a:ea typeface="Cabin"/>
              <a:cs typeface="Cabin"/>
              <a:sym typeface="Cabin"/>
            </a:endParaRPr>
          </a:p>
          <a:p>
            <a:pPr>
              <a:lnSpc>
                <a:spcPct val="150000"/>
              </a:lnSpc>
            </a:pP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Đề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tài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: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Âm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nhạc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          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Bộ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gõ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cơ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thể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theo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nhịp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bài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hát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: “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Mùa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xuân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đến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rồi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           Nghe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hát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: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Xoè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hoa</a:t>
            </a:r>
            <a:endParaRPr lang="en-US" sz="4000" spc="-104" dirty="0">
              <a:solidFill>
                <a:srgbClr val="FFFFFF"/>
              </a:solidFill>
              <a:latin typeface="Cabin" panose="020B0604020202020204" charset="0"/>
              <a:ea typeface="Cabin"/>
              <a:cs typeface="Cabin"/>
              <a:sym typeface="Cabin"/>
            </a:endParaRPr>
          </a:p>
          <a:p>
            <a:pPr>
              <a:lnSpc>
                <a:spcPct val="150000"/>
              </a:lnSpc>
            </a:pP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           TCÂN: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Vòng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tròn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vui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nhộn</a:t>
            </a:r>
            <a:r>
              <a:rPr lang="en-US" sz="4000" spc="-104" dirty="0">
                <a:solidFill>
                  <a:srgbClr val="FFFFFF"/>
                </a:solidFill>
                <a:latin typeface="Cabin" panose="020B0604020202020204" charset="0"/>
                <a:ea typeface="Cabin"/>
                <a:cs typeface="Cabin"/>
                <a:sym typeface="Cabin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Đối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tượng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: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Trẻ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5 – 6 </a:t>
            </a:r>
            <a:r>
              <a:rPr lang="en-US" sz="4000" spc="-104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tuổi</a:t>
            </a:r>
            <a:r>
              <a:rPr lang="en-US" sz="4000" spc="-104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sp>
        <p:nvSpPr>
          <p:cNvPr id="7" name="Freeform 7"/>
          <p:cNvSpPr/>
          <p:nvPr/>
        </p:nvSpPr>
        <p:spPr>
          <a:xfrm>
            <a:off x="9467094" y="8005648"/>
            <a:ext cx="7661990" cy="4165336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2412548" y="6736572"/>
            <a:ext cx="1771082" cy="1313821"/>
          </a:xfrm>
          <a:custGeom>
            <a:avLst/>
            <a:gdLst/>
            <a:ahLst/>
            <a:cxnLst/>
            <a:rect l="l" t="t" r="r" b="b"/>
            <a:pathLst>
              <a:path w="1771082" h="1313821">
                <a:moveTo>
                  <a:pt x="1771082" y="0"/>
                </a:moveTo>
                <a:lnTo>
                  <a:pt x="0" y="0"/>
                </a:lnTo>
                <a:lnTo>
                  <a:pt x="0" y="1313820"/>
                </a:lnTo>
                <a:lnTo>
                  <a:pt x="1771082" y="1313820"/>
                </a:lnTo>
                <a:lnTo>
                  <a:pt x="177108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004190" y="5422751"/>
            <a:ext cx="2063893" cy="2627642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730103" y="213582"/>
            <a:ext cx="2334214" cy="41148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615011" y="8569636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727232">
            <a:off x="-190075" y="757084"/>
            <a:ext cx="4169757" cy="902184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-1053901" y="3906542"/>
            <a:ext cx="6255195" cy="6489066"/>
          </a:xfrm>
          <a:custGeom>
            <a:avLst/>
            <a:gdLst/>
            <a:ahLst/>
            <a:cxnLst/>
            <a:rect l="l" t="t" r="r" b="b"/>
            <a:pathLst>
              <a:path w="6226901" h="6542349">
                <a:moveTo>
                  <a:pt x="6226901" y="0"/>
                </a:moveTo>
                <a:lnTo>
                  <a:pt x="0" y="0"/>
                </a:lnTo>
                <a:lnTo>
                  <a:pt x="0" y="6542349"/>
                </a:lnTo>
                <a:lnTo>
                  <a:pt x="6226901" y="6542349"/>
                </a:lnTo>
                <a:lnTo>
                  <a:pt x="6226901" y="0"/>
                </a:lnTo>
                <a:close/>
              </a:path>
            </a:pathLst>
          </a:custGeom>
          <a:blipFill>
            <a:blip r:embed="rId18"/>
            <a:stretch>
              <a:fillRect b="-42767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D08A9A-0C02-00E6-09DB-744C8B5BB2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2142217-F66D-1ED0-0808-E35AB0710594}"/>
              </a:ext>
            </a:extLst>
          </p:cNvPr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DE3EBE8-AF22-7E00-ED28-5FD90FFBD69C}"/>
              </a:ext>
            </a:extLst>
          </p:cNvPr>
          <p:cNvSpPr/>
          <p:nvPr/>
        </p:nvSpPr>
        <p:spPr>
          <a:xfrm>
            <a:off x="508590" y="322018"/>
            <a:ext cx="2081312" cy="2092727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7CF256F6-AAD6-0E99-1899-F18DF52A8C18}"/>
              </a:ext>
            </a:extLst>
          </p:cNvPr>
          <p:cNvGrpSpPr/>
          <p:nvPr/>
        </p:nvGrpSpPr>
        <p:grpSpPr>
          <a:xfrm>
            <a:off x="3077837" y="322018"/>
            <a:ext cx="10287508" cy="1605782"/>
            <a:chOff x="0" y="0"/>
            <a:chExt cx="18168082" cy="2835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CE27679A-F3A4-6B52-92BD-0EEF884C396A}"/>
                </a:ext>
              </a:extLst>
            </p:cNvPr>
            <p:cNvSpPr/>
            <p:nvPr/>
          </p:nvSpPr>
          <p:spPr>
            <a:xfrm>
              <a:off x="-127" y="127"/>
              <a:ext cx="18167954" cy="2835794"/>
            </a:xfrm>
            <a:custGeom>
              <a:avLst/>
              <a:gdLst/>
              <a:ahLst/>
              <a:cxnLst/>
              <a:rect l="l" t="t" r="r" b="b"/>
              <a:pathLst>
                <a:path w="18167954" h="2835794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070CF629-9D70-7E80-828B-D5F2B8128271}"/>
              </a:ext>
            </a:extLst>
          </p:cNvPr>
          <p:cNvGrpSpPr/>
          <p:nvPr/>
        </p:nvGrpSpPr>
        <p:grpSpPr>
          <a:xfrm>
            <a:off x="5026688" y="2356540"/>
            <a:ext cx="10287508" cy="1613925"/>
            <a:chOff x="0" y="0"/>
            <a:chExt cx="18168082" cy="285024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A1785F3-1C5E-A4F7-C0CA-A887198BF525}"/>
                </a:ext>
              </a:extLst>
            </p:cNvPr>
            <p:cNvSpPr/>
            <p:nvPr/>
          </p:nvSpPr>
          <p:spPr>
            <a:xfrm>
              <a:off x="-127" y="127"/>
              <a:ext cx="18167954" cy="2850176"/>
            </a:xfrm>
            <a:custGeom>
              <a:avLst/>
              <a:gdLst/>
              <a:ahLst/>
              <a:cxnLst/>
              <a:rect l="l" t="t" r="r" b="b"/>
              <a:pathLst>
                <a:path w="18167954" h="2850176">
                  <a:moveTo>
                    <a:pt x="17766889" y="2844531"/>
                  </a:moveTo>
                  <a:cubicBezTo>
                    <a:pt x="17711009" y="2857231"/>
                    <a:pt x="17685609" y="2844531"/>
                    <a:pt x="17628459" y="2844531"/>
                  </a:cubicBezTo>
                  <a:cubicBezTo>
                    <a:pt x="17571309" y="2844531"/>
                    <a:pt x="17480249" y="2831831"/>
                    <a:pt x="17480249" y="2831831"/>
                  </a:cubicBezTo>
                  <a:lnTo>
                    <a:pt x="707771" y="2831831"/>
                  </a:lnTo>
                  <a:lnTo>
                    <a:pt x="631063" y="2819131"/>
                  </a:lnTo>
                  <a:cubicBezTo>
                    <a:pt x="631063" y="2819131"/>
                    <a:pt x="533400" y="2831831"/>
                    <a:pt x="457581" y="2819131"/>
                  </a:cubicBezTo>
                  <a:cubicBezTo>
                    <a:pt x="381762" y="2806431"/>
                    <a:pt x="296418" y="2819131"/>
                    <a:pt x="296418" y="2819131"/>
                  </a:cubicBezTo>
                  <a:cubicBezTo>
                    <a:pt x="240284" y="2819131"/>
                    <a:pt x="162814" y="2814813"/>
                    <a:pt x="119507" y="2785603"/>
                  </a:cubicBezTo>
                  <a:cubicBezTo>
                    <a:pt x="47371" y="2736962"/>
                    <a:pt x="25400" y="2666731"/>
                    <a:pt x="0" y="2560940"/>
                  </a:cubicBezTo>
                  <a:lnTo>
                    <a:pt x="0" y="2360407"/>
                  </a:lnTo>
                  <a:cubicBezTo>
                    <a:pt x="0" y="2360407"/>
                    <a:pt x="12700" y="2275444"/>
                    <a:pt x="12700" y="2217151"/>
                  </a:cubicBezTo>
                  <a:cubicBezTo>
                    <a:pt x="12700" y="2158858"/>
                    <a:pt x="0" y="2068942"/>
                    <a:pt x="0" y="2068942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78137"/>
                  </a:lnTo>
                  <a:cubicBezTo>
                    <a:pt x="18155254" y="1978137"/>
                    <a:pt x="18167954" y="2346818"/>
                    <a:pt x="18167954" y="2379838"/>
                  </a:cubicBezTo>
                  <a:cubicBezTo>
                    <a:pt x="18167954" y="2412858"/>
                    <a:pt x="18145475" y="2520808"/>
                    <a:pt x="18127569" y="2567036"/>
                  </a:cubicBezTo>
                  <a:cubicBezTo>
                    <a:pt x="18102549" y="2631679"/>
                    <a:pt x="18112710" y="2688575"/>
                    <a:pt x="18060894" y="2732771"/>
                  </a:cubicBezTo>
                  <a:cubicBezTo>
                    <a:pt x="18024825" y="2763632"/>
                    <a:pt x="17970723" y="2800970"/>
                    <a:pt x="17925512" y="2818115"/>
                  </a:cubicBezTo>
                  <a:cubicBezTo>
                    <a:pt x="17880299" y="2835260"/>
                    <a:pt x="17822515" y="2831958"/>
                    <a:pt x="17766635" y="2844658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00C3FFF6-47B1-34FA-8C6B-B0F41CDA1C65}"/>
              </a:ext>
            </a:extLst>
          </p:cNvPr>
          <p:cNvSpPr/>
          <p:nvPr/>
        </p:nvSpPr>
        <p:spPr>
          <a:xfrm>
            <a:off x="325580" y="3835351"/>
            <a:ext cx="5315541" cy="3700946"/>
          </a:xfrm>
          <a:custGeom>
            <a:avLst/>
            <a:gdLst/>
            <a:ahLst/>
            <a:cxnLst/>
            <a:rect l="l" t="t" r="r" b="b"/>
            <a:pathLst>
              <a:path w="5315541" h="3700946">
                <a:moveTo>
                  <a:pt x="0" y="0"/>
                </a:moveTo>
                <a:lnTo>
                  <a:pt x="5315542" y="0"/>
                </a:lnTo>
                <a:lnTo>
                  <a:pt x="5315542" y="3700946"/>
                </a:lnTo>
                <a:lnTo>
                  <a:pt x="0" y="37009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C3DCE31C-BACA-2746-854E-2ADB8749C30A}"/>
              </a:ext>
            </a:extLst>
          </p:cNvPr>
          <p:cNvSpPr/>
          <p:nvPr/>
        </p:nvSpPr>
        <p:spPr>
          <a:xfrm>
            <a:off x="9421161" y="6500510"/>
            <a:ext cx="4700578" cy="3443173"/>
          </a:xfrm>
          <a:custGeom>
            <a:avLst/>
            <a:gdLst/>
            <a:ahLst/>
            <a:cxnLst/>
            <a:rect l="l" t="t" r="r" b="b"/>
            <a:pathLst>
              <a:path w="4700578" h="3443173">
                <a:moveTo>
                  <a:pt x="0" y="0"/>
                </a:moveTo>
                <a:lnTo>
                  <a:pt x="4700578" y="0"/>
                </a:lnTo>
                <a:lnTo>
                  <a:pt x="4700578" y="3443173"/>
                </a:lnTo>
                <a:lnTo>
                  <a:pt x="0" y="3443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B52E639E-07F3-A9C8-590D-07732E884C3D}"/>
              </a:ext>
            </a:extLst>
          </p:cNvPr>
          <p:cNvSpPr/>
          <p:nvPr/>
        </p:nvSpPr>
        <p:spPr>
          <a:xfrm flipH="1">
            <a:off x="15098336" y="6753622"/>
            <a:ext cx="3242022" cy="3572476"/>
          </a:xfrm>
          <a:custGeom>
            <a:avLst/>
            <a:gdLst/>
            <a:ahLst/>
            <a:cxnLst/>
            <a:rect l="l" t="t" r="r" b="b"/>
            <a:pathLst>
              <a:path w="3242022" h="3572476">
                <a:moveTo>
                  <a:pt x="3242023" y="0"/>
                </a:moveTo>
                <a:lnTo>
                  <a:pt x="0" y="0"/>
                </a:lnTo>
                <a:lnTo>
                  <a:pt x="0" y="3572476"/>
                </a:lnTo>
                <a:lnTo>
                  <a:pt x="3242023" y="3572476"/>
                </a:lnTo>
                <a:lnTo>
                  <a:pt x="3242023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3A35BC02-FD78-E5E1-FC70-874C313A4B82}"/>
              </a:ext>
            </a:extLst>
          </p:cNvPr>
          <p:cNvSpPr/>
          <p:nvPr/>
        </p:nvSpPr>
        <p:spPr>
          <a:xfrm>
            <a:off x="325580" y="8164956"/>
            <a:ext cx="3477832" cy="2186687"/>
          </a:xfrm>
          <a:custGeom>
            <a:avLst/>
            <a:gdLst/>
            <a:ahLst/>
            <a:cxnLst/>
            <a:rect l="l" t="t" r="r" b="b"/>
            <a:pathLst>
              <a:path w="3477832" h="2186687">
                <a:moveTo>
                  <a:pt x="0" y="0"/>
                </a:moveTo>
                <a:lnTo>
                  <a:pt x="3477833" y="0"/>
                </a:lnTo>
                <a:lnTo>
                  <a:pt x="3477833" y="2186688"/>
                </a:lnTo>
                <a:lnTo>
                  <a:pt x="0" y="21866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E303B24-52AB-3A6F-594D-C4741291E0DF}"/>
              </a:ext>
            </a:extLst>
          </p:cNvPr>
          <p:cNvSpPr/>
          <p:nvPr/>
        </p:nvSpPr>
        <p:spPr>
          <a:xfrm>
            <a:off x="7509688" y="8392308"/>
            <a:ext cx="1700494" cy="1731985"/>
          </a:xfrm>
          <a:custGeom>
            <a:avLst/>
            <a:gdLst/>
            <a:ahLst/>
            <a:cxnLst/>
            <a:rect l="l" t="t" r="r" b="b"/>
            <a:pathLst>
              <a:path w="1700494" h="1731985">
                <a:moveTo>
                  <a:pt x="0" y="0"/>
                </a:moveTo>
                <a:lnTo>
                  <a:pt x="1700495" y="0"/>
                </a:lnTo>
                <a:lnTo>
                  <a:pt x="1700495" y="1731984"/>
                </a:lnTo>
                <a:lnTo>
                  <a:pt x="0" y="17319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2D6FBB5A-D17A-718A-F4F1-E32AF30A4E0D}"/>
              </a:ext>
            </a:extLst>
          </p:cNvPr>
          <p:cNvSpPr/>
          <p:nvPr/>
        </p:nvSpPr>
        <p:spPr>
          <a:xfrm>
            <a:off x="4319260" y="8222097"/>
            <a:ext cx="2674581" cy="2694792"/>
          </a:xfrm>
          <a:custGeom>
            <a:avLst/>
            <a:gdLst/>
            <a:ahLst/>
            <a:cxnLst/>
            <a:rect l="l" t="t" r="r" b="b"/>
            <a:pathLst>
              <a:path w="2674581" h="2694792">
                <a:moveTo>
                  <a:pt x="0" y="0"/>
                </a:moveTo>
                <a:lnTo>
                  <a:pt x="2674581" y="0"/>
                </a:lnTo>
                <a:lnTo>
                  <a:pt x="2674581" y="2694792"/>
                </a:lnTo>
                <a:lnTo>
                  <a:pt x="0" y="26947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223CFBB9-4F92-9339-3A83-7C9CFAAABFC7}"/>
              </a:ext>
            </a:extLst>
          </p:cNvPr>
          <p:cNvSpPr txBox="1"/>
          <p:nvPr/>
        </p:nvSpPr>
        <p:spPr>
          <a:xfrm>
            <a:off x="5656551" y="2788577"/>
            <a:ext cx="9058641" cy="68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6"/>
              </a:lnSpc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2: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Quà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tặng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âm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nhạc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29CA242-BFA8-16EE-87B1-E78E5F6E5D5A}"/>
              </a:ext>
            </a:extLst>
          </p:cNvPr>
          <p:cNvSpPr txBox="1"/>
          <p:nvPr/>
        </p:nvSpPr>
        <p:spPr>
          <a:xfrm>
            <a:off x="4087242" y="709601"/>
            <a:ext cx="8268699" cy="63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1: Tài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năng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âm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nhạc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1E379546-8E67-4D25-C821-7D57242082C2}"/>
              </a:ext>
            </a:extLst>
          </p:cNvPr>
          <p:cNvGrpSpPr/>
          <p:nvPr/>
        </p:nvGrpSpPr>
        <p:grpSpPr>
          <a:xfrm>
            <a:off x="6868159" y="4399205"/>
            <a:ext cx="10287508" cy="1668617"/>
            <a:chOff x="0" y="0"/>
            <a:chExt cx="18168082" cy="294683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2A0FDC1-F1B4-304C-3AD0-7D887A661699}"/>
                </a:ext>
              </a:extLst>
            </p:cNvPr>
            <p:cNvSpPr/>
            <p:nvPr/>
          </p:nvSpPr>
          <p:spPr>
            <a:xfrm>
              <a:off x="-127" y="127"/>
              <a:ext cx="18167954" cy="2946763"/>
            </a:xfrm>
            <a:custGeom>
              <a:avLst/>
              <a:gdLst/>
              <a:ahLst/>
              <a:cxnLst/>
              <a:rect l="l" t="t" r="r" b="b"/>
              <a:pathLst>
                <a:path w="18167954" h="2946763">
                  <a:moveTo>
                    <a:pt x="17766889" y="2941119"/>
                  </a:moveTo>
                  <a:cubicBezTo>
                    <a:pt x="17711009" y="2953819"/>
                    <a:pt x="17685609" y="2941119"/>
                    <a:pt x="17628459" y="2941119"/>
                  </a:cubicBezTo>
                  <a:cubicBezTo>
                    <a:pt x="17571309" y="2941119"/>
                    <a:pt x="17480249" y="2928419"/>
                    <a:pt x="17480249" y="2928419"/>
                  </a:cubicBezTo>
                  <a:lnTo>
                    <a:pt x="707771" y="2928419"/>
                  </a:lnTo>
                  <a:lnTo>
                    <a:pt x="631063" y="2915719"/>
                  </a:lnTo>
                  <a:cubicBezTo>
                    <a:pt x="631063" y="2915719"/>
                    <a:pt x="533400" y="2928419"/>
                    <a:pt x="457581" y="2915719"/>
                  </a:cubicBezTo>
                  <a:cubicBezTo>
                    <a:pt x="381762" y="2903019"/>
                    <a:pt x="296418" y="2915719"/>
                    <a:pt x="296418" y="2915719"/>
                  </a:cubicBezTo>
                  <a:cubicBezTo>
                    <a:pt x="240284" y="2915719"/>
                    <a:pt x="162814" y="2911401"/>
                    <a:pt x="119507" y="2882191"/>
                  </a:cubicBezTo>
                  <a:cubicBezTo>
                    <a:pt x="47371" y="2833550"/>
                    <a:pt x="25400" y="2763319"/>
                    <a:pt x="0" y="2657528"/>
                  </a:cubicBezTo>
                  <a:lnTo>
                    <a:pt x="0" y="2456995"/>
                  </a:lnTo>
                  <a:cubicBezTo>
                    <a:pt x="0" y="2456995"/>
                    <a:pt x="12700" y="2372032"/>
                    <a:pt x="12700" y="2313739"/>
                  </a:cubicBezTo>
                  <a:cubicBezTo>
                    <a:pt x="12700" y="2255446"/>
                    <a:pt x="0" y="2165530"/>
                    <a:pt x="0" y="2165530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2074725"/>
                  </a:lnTo>
                  <a:cubicBezTo>
                    <a:pt x="18155254" y="2074725"/>
                    <a:pt x="18167954" y="2443406"/>
                    <a:pt x="18167954" y="2476426"/>
                  </a:cubicBezTo>
                  <a:cubicBezTo>
                    <a:pt x="18167954" y="2509446"/>
                    <a:pt x="18145475" y="2617396"/>
                    <a:pt x="18127569" y="2663624"/>
                  </a:cubicBezTo>
                  <a:cubicBezTo>
                    <a:pt x="18102549" y="2728267"/>
                    <a:pt x="18112710" y="2785163"/>
                    <a:pt x="18060894" y="2829359"/>
                  </a:cubicBezTo>
                  <a:cubicBezTo>
                    <a:pt x="18024825" y="2860220"/>
                    <a:pt x="17970723" y="2897558"/>
                    <a:pt x="17925512" y="2914703"/>
                  </a:cubicBezTo>
                  <a:cubicBezTo>
                    <a:pt x="17880299" y="2931848"/>
                    <a:pt x="17822515" y="2928546"/>
                    <a:pt x="17766635" y="2941246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64D8FEDB-5276-34B5-F7C4-5EDA903E1C56}"/>
              </a:ext>
            </a:extLst>
          </p:cNvPr>
          <p:cNvSpPr txBox="1"/>
          <p:nvPr/>
        </p:nvSpPr>
        <p:spPr>
          <a:xfrm>
            <a:off x="7707343" y="4870087"/>
            <a:ext cx="8609141" cy="68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6"/>
              </a:lnSpc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3: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Trò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chơi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âm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nhạc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pic>
        <p:nvPicPr>
          <p:cNvPr id="22" name="(1) Mùa Xuân Đến Rồi - Bé Candy Ngọc Hà - Nhạc Tết Thiếu Nhi Vui Nhộn Cho Bé - YouTube (mp3cut.net)">
            <a:hlinkClick r:id="" action="ppaction://media"/>
            <a:extLst>
              <a:ext uri="{FF2B5EF4-FFF2-40B4-BE49-F238E27FC236}">
                <a16:creationId xmlns:a16="http://schemas.microsoft.com/office/drawing/2014/main" id="{33152FBA-44E5-4162-ADCB-FC8074705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516147" y="4940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5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706D1-8EC7-66A2-C74A-A01A47083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092897E-DEC4-7C37-8E7F-D0B13722E3DA}"/>
              </a:ext>
            </a:extLst>
          </p:cNvPr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404AF98E-0969-5CFD-F0F1-E1AC4BA1626E}"/>
              </a:ext>
            </a:extLst>
          </p:cNvPr>
          <p:cNvSpPr/>
          <p:nvPr/>
        </p:nvSpPr>
        <p:spPr>
          <a:xfrm>
            <a:off x="508590" y="322018"/>
            <a:ext cx="2081312" cy="2092727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DA49F169-904A-041B-343B-7BA8826DE78C}"/>
              </a:ext>
            </a:extLst>
          </p:cNvPr>
          <p:cNvGrpSpPr/>
          <p:nvPr/>
        </p:nvGrpSpPr>
        <p:grpSpPr>
          <a:xfrm>
            <a:off x="3077837" y="322018"/>
            <a:ext cx="10287508" cy="1605782"/>
            <a:chOff x="0" y="0"/>
            <a:chExt cx="18168082" cy="2835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F36CEE1-6ADA-D89B-EF02-481BD4CFDD03}"/>
                </a:ext>
              </a:extLst>
            </p:cNvPr>
            <p:cNvSpPr/>
            <p:nvPr/>
          </p:nvSpPr>
          <p:spPr>
            <a:xfrm>
              <a:off x="-127" y="127"/>
              <a:ext cx="18167954" cy="2835794"/>
            </a:xfrm>
            <a:custGeom>
              <a:avLst/>
              <a:gdLst/>
              <a:ahLst/>
              <a:cxnLst/>
              <a:rect l="l" t="t" r="r" b="b"/>
              <a:pathLst>
                <a:path w="18167954" h="2835794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B6EE0331-FEBE-36D8-D598-17A069BBDC35}"/>
              </a:ext>
            </a:extLst>
          </p:cNvPr>
          <p:cNvGrpSpPr/>
          <p:nvPr/>
        </p:nvGrpSpPr>
        <p:grpSpPr>
          <a:xfrm>
            <a:off x="5026688" y="2356540"/>
            <a:ext cx="10287508" cy="1613925"/>
            <a:chOff x="0" y="0"/>
            <a:chExt cx="18168082" cy="285024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84D9287-4680-C375-F870-044BBF870E0D}"/>
                </a:ext>
              </a:extLst>
            </p:cNvPr>
            <p:cNvSpPr/>
            <p:nvPr/>
          </p:nvSpPr>
          <p:spPr>
            <a:xfrm>
              <a:off x="-127" y="127"/>
              <a:ext cx="18167954" cy="2850176"/>
            </a:xfrm>
            <a:custGeom>
              <a:avLst/>
              <a:gdLst/>
              <a:ahLst/>
              <a:cxnLst/>
              <a:rect l="l" t="t" r="r" b="b"/>
              <a:pathLst>
                <a:path w="18167954" h="2850176">
                  <a:moveTo>
                    <a:pt x="17766889" y="2844531"/>
                  </a:moveTo>
                  <a:cubicBezTo>
                    <a:pt x="17711009" y="2857231"/>
                    <a:pt x="17685609" y="2844531"/>
                    <a:pt x="17628459" y="2844531"/>
                  </a:cubicBezTo>
                  <a:cubicBezTo>
                    <a:pt x="17571309" y="2844531"/>
                    <a:pt x="17480249" y="2831831"/>
                    <a:pt x="17480249" y="2831831"/>
                  </a:cubicBezTo>
                  <a:lnTo>
                    <a:pt x="707771" y="2831831"/>
                  </a:lnTo>
                  <a:lnTo>
                    <a:pt x="631063" y="2819131"/>
                  </a:lnTo>
                  <a:cubicBezTo>
                    <a:pt x="631063" y="2819131"/>
                    <a:pt x="533400" y="2831831"/>
                    <a:pt x="457581" y="2819131"/>
                  </a:cubicBezTo>
                  <a:cubicBezTo>
                    <a:pt x="381762" y="2806431"/>
                    <a:pt x="296418" y="2819131"/>
                    <a:pt x="296418" y="2819131"/>
                  </a:cubicBezTo>
                  <a:cubicBezTo>
                    <a:pt x="240284" y="2819131"/>
                    <a:pt x="162814" y="2814813"/>
                    <a:pt x="119507" y="2785603"/>
                  </a:cubicBezTo>
                  <a:cubicBezTo>
                    <a:pt x="47371" y="2736962"/>
                    <a:pt x="25400" y="2666731"/>
                    <a:pt x="0" y="2560940"/>
                  </a:cubicBezTo>
                  <a:lnTo>
                    <a:pt x="0" y="2360407"/>
                  </a:lnTo>
                  <a:cubicBezTo>
                    <a:pt x="0" y="2360407"/>
                    <a:pt x="12700" y="2275444"/>
                    <a:pt x="12700" y="2217151"/>
                  </a:cubicBezTo>
                  <a:cubicBezTo>
                    <a:pt x="12700" y="2158858"/>
                    <a:pt x="0" y="2068942"/>
                    <a:pt x="0" y="2068942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78137"/>
                  </a:lnTo>
                  <a:cubicBezTo>
                    <a:pt x="18155254" y="1978137"/>
                    <a:pt x="18167954" y="2346818"/>
                    <a:pt x="18167954" y="2379838"/>
                  </a:cubicBezTo>
                  <a:cubicBezTo>
                    <a:pt x="18167954" y="2412858"/>
                    <a:pt x="18145475" y="2520808"/>
                    <a:pt x="18127569" y="2567036"/>
                  </a:cubicBezTo>
                  <a:cubicBezTo>
                    <a:pt x="18102549" y="2631679"/>
                    <a:pt x="18112710" y="2688575"/>
                    <a:pt x="18060894" y="2732771"/>
                  </a:cubicBezTo>
                  <a:cubicBezTo>
                    <a:pt x="18024825" y="2763632"/>
                    <a:pt x="17970723" y="2800970"/>
                    <a:pt x="17925512" y="2818115"/>
                  </a:cubicBezTo>
                  <a:cubicBezTo>
                    <a:pt x="17880299" y="2835260"/>
                    <a:pt x="17822515" y="2831958"/>
                    <a:pt x="17766635" y="2844658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E5D654C9-3D7B-9798-15F3-846EC9FEF9A0}"/>
              </a:ext>
            </a:extLst>
          </p:cNvPr>
          <p:cNvSpPr/>
          <p:nvPr/>
        </p:nvSpPr>
        <p:spPr>
          <a:xfrm>
            <a:off x="325580" y="3835351"/>
            <a:ext cx="5315541" cy="3700946"/>
          </a:xfrm>
          <a:custGeom>
            <a:avLst/>
            <a:gdLst/>
            <a:ahLst/>
            <a:cxnLst/>
            <a:rect l="l" t="t" r="r" b="b"/>
            <a:pathLst>
              <a:path w="5315541" h="3700946">
                <a:moveTo>
                  <a:pt x="0" y="0"/>
                </a:moveTo>
                <a:lnTo>
                  <a:pt x="5315542" y="0"/>
                </a:lnTo>
                <a:lnTo>
                  <a:pt x="5315542" y="3700946"/>
                </a:lnTo>
                <a:lnTo>
                  <a:pt x="0" y="37009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7A07CBED-95DA-CB9D-433E-5EB378EA1FB5}"/>
              </a:ext>
            </a:extLst>
          </p:cNvPr>
          <p:cNvSpPr/>
          <p:nvPr/>
        </p:nvSpPr>
        <p:spPr>
          <a:xfrm>
            <a:off x="9421161" y="6500510"/>
            <a:ext cx="4700578" cy="3443173"/>
          </a:xfrm>
          <a:custGeom>
            <a:avLst/>
            <a:gdLst/>
            <a:ahLst/>
            <a:cxnLst/>
            <a:rect l="l" t="t" r="r" b="b"/>
            <a:pathLst>
              <a:path w="4700578" h="3443173">
                <a:moveTo>
                  <a:pt x="0" y="0"/>
                </a:moveTo>
                <a:lnTo>
                  <a:pt x="4700578" y="0"/>
                </a:lnTo>
                <a:lnTo>
                  <a:pt x="4700578" y="3443173"/>
                </a:lnTo>
                <a:lnTo>
                  <a:pt x="0" y="3443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ECC7697B-4F2F-A710-FE1E-59133318937D}"/>
              </a:ext>
            </a:extLst>
          </p:cNvPr>
          <p:cNvSpPr/>
          <p:nvPr/>
        </p:nvSpPr>
        <p:spPr>
          <a:xfrm flipH="1">
            <a:off x="15098336" y="6753622"/>
            <a:ext cx="3242022" cy="3572476"/>
          </a:xfrm>
          <a:custGeom>
            <a:avLst/>
            <a:gdLst/>
            <a:ahLst/>
            <a:cxnLst/>
            <a:rect l="l" t="t" r="r" b="b"/>
            <a:pathLst>
              <a:path w="3242022" h="3572476">
                <a:moveTo>
                  <a:pt x="3242023" y="0"/>
                </a:moveTo>
                <a:lnTo>
                  <a:pt x="0" y="0"/>
                </a:lnTo>
                <a:lnTo>
                  <a:pt x="0" y="3572476"/>
                </a:lnTo>
                <a:lnTo>
                  <a:pt x="3242023" y="3572476"/>
                </a:lnTo>
                <a:lnTo>
                  <a:pt x="3242023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2E6001C-D7A5-A1CF-A5D7-5B76149DEE22}"/>
              </a:ext>
            </a:extLst>
          </p:cNvPr>
          <p:cNvSpPr/>
          <p:nvPr/>
        </p:nvSpPr>
        <p:spPr>
          <a:xfrm>
            <a:off x="325580" y="8164956"/>
            <a:ext cx="3477832" cy="2186687"/>
          </a:xfrm>
          <a:custGeom>
            <a:avLst/>
            <a:gdLst/>
            <a:ahLst/>
            <a:cxnLst/>
            <a:rect l="l" t="t" r="r" b="b"/>
            <a:pathLst>
              <a:path w="3477832" h="2186687">
                <a:moveTo>
                  <a:pt x="0" y="0"/>
                </a:moveTo>
                <a:lnTo>
                  <a:pt x="3477833" y="0"/>
                </a:lnTo>
                <a:lnTo>
                  <a:pt x="3477833" y="2186688"/>
                </a:lnTo>
                <a:lnTo>
                  <a:pt x="0" y="21866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39C1AEE1-8D0F-36FD-0765-F9C0A6FA9A8A}"/>
              </a:ext>
            </a:extLst>
          </p:cNvPr>
          <p:cNvSpPr/>
          <p:nvPr/>
        </p:nvSpPr>
        <p:spPr>
          <a:xfrm>
            <a:off x="7509688" y="8392308"/>
            <a:ext cx="1700494" cy="1731985"/>
          </a:xfrm>
          <a:custGeom>
            <a:avLst/>
            <a:gdLst/>
            <a:ahLst/>
            <a:cxnLst/>
            <a:rect l="l" t="t" r="r" b="b"/>
            <a:pathLst>
              <a:path w="1700494" h="1731985">
                <a:moveTo>
                  <a:pt x="0" y="0"/>
                </a:moveTo>
                <a:lnTo>
                  <a:pt x="1700495" y="0"/>
                </a:lnTo>
                <a:lnTo>
                  <a:pt x="1700495" y="1731984"/>
                </a:lnTo>
                <a:lnTo>
                  <a:pt x="0" y="17319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6AE09165-5953-00C9-FAD6-5507B439E68A}"/>
              </a:ext>
            </a:extLst>
          </p:cNvPr>
          <p:cNvSpPr/>
          <p:nvPr/>
        </p:nvSpPr>
        <p:spPr>
          <a:xfrm>
            <a:off x="4319260" y="8222097"/>
            <a:ext cx="2674581" cy="2694792"/>
          </a:xfrm>
          <a:custGeom>
            <a:avLst/>
            <a:gdLst/>
            <a:ahLst/>
            <a:cxnLst/>
            <a:rect l="l" t="t" r="r" b="b"/>
            <a:pathLst>
              <a:path w="2674581" h="2694792">
                <a:moveTo>
                  <a:pt x="0" y="0"/>
                </a:moveTo>
                <a:lnTo>
                  <a:pt x="2674581" y="0"/>
                </a:lnTo>
                <a:lnTo>
                  <a:pt x="2674581" y="2694792"/>
                </a:lnTo>
                <a:lnTo>
                  <a:pt x="0" y="26947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A91707E0-F046-029A-4082-50D47FB7CDBE}"/>
              </a:ext>
            </a:extLst>
          </p:cNvPr>
          <p:cNvSpPr txBox="1"/>
          <p:nvPr/>
        </p:nvSpPr>
        <p:spPr>
          <a:xfrm>
            <a:off x="5656551" y="2788577"/>
            <a:ext cx="9058641" cy="68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6"/>
              </a:lnSpc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2: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Quà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tặng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âm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nhạc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C3B7EBF1-11D7-B13C-506C-2340EA9C0DBF}"/>
              </a:ext>
            </a:extLst>
          </p:cNvPr>
          <p:cNvSpPr txBox="1"/>
          <p:nvPr/>
        </p:nvSpPr>
        <p:spPr>
          <a:xfrm>
            <a:off x="4087242" y="709601"/>
            <a:ext cx="8268699" cy="63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1: Tài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năng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âm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nhạc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8EAFD2D1-CD76-3ECF-3235-CA25E14C276C}"/>
              </a:ext>
            </a:extLst>
          </p:cNvPr>
          <p:cNvGrpSpPr/>
          <p:nvPr/>
        </p:nvGrpSpPr>
        <p:grpSpPr>
          <a:xfrm>
            <a:off x="6868159" y="4399205"/>
            <a:ext cx="10287508" cy="1668617"/>
            <a:chOff x="0" y="0"/>
            <a:chExt cx="18168082" cy="294683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45D6C72F-B588-38B4-26A1-B79281DD27AC}"/>
                </a:ext>
              </a:extLst>
            </p:cNvPr>
            <p:cNvSpPr/>
            <p:nvPr/>
          </p:nvSpPr>
          <p:spPr>
            <a:xfrm>
              <a:off x="-127" y="127"/>
              <a:ext cx="18167954" cy="2946763"/>
            </a:xfrm>
            <a:custGeom>
              <a:avLst/>
              <a:gdLst/>
              <a:ahLst/>
              <a:cxnLst/>
              <a:rect l="l" t="t" r="r" b="b"/>
              <a:pathLst>
                <a:path w="18167954" h="2946763">
                  <a:moveTo>
                    <a:pt x="17766889" y="2941119"/>
                  </a:moveTo>
                  <a:cubicBezTo>
                    <a:pt x="17711009" y="2953819"/>
                    <a:pt x="17685609" y="2941119"/>
                    <a:pt x="17628459" y="2941119"/>
                  </a:cubicBezTo>
                  <a:cubicBezTo>
                    <a:pt x="17571309" y="2941119"/>
                    <a:pt x="17480249" y="2928419"/>
                    <a:pt x="17480249" y="2928419"/>
                  </a:cubicBezTo>
                  <a:lnTo>
                    <a:pt x="707771" y="2928419"/>
                  </a:lnTo>
                  <a:lnTo>
                    <a:pt x="631063" y="2915719"/>
                  </a:lnTo>
                  <a:cubicBezTo>
                    <a:pt x="631063" y="2915719"/>
                    <a:pt x="533400" y="2928419"/>
                    <a:pt x="457581" y="2915719"/>
                  </a:cubicBezTo>
                  <a:cubicBezTo>
                    <a:pt x="381762" y="2903019"/>
                    <a:pt x="296418" y="2915719"/>
                    <a:pt x="296418" y="2915719"/>
                  </a:cubicBezTo>
                  <a:cubicBezTo>
                    <a:pt x="240284" y="2915719"/>
                    <a:pt x="162814" y="2911401"/>
                    <a:pt x="119507" y="2882191"/>
                  </a:cubicBezTo>
                  <a:cubicBezTo>
                    <a:pt x="47371" y="2833550"/>
                    <a:pt x="25400" y="2763319"/>
                    <a:pt x="0" y="2657528"/>
                  </a:cubicBezTo>
                  <a:lnTo>
                    <a:pt x="0" y="2456995"/>
                  </a:lnTo>
                  <a:cubicBezTo>
                    <a:pt x="0" y="2456995"/>
                    <a:pt x="12700" y="2372032"/>
                    <a:pt x="12700" y="2313739"/>
                  </a:cubicBezTo>
                  <a:cubicBezTo>
                    <a:pt x="12700" y="2255446"/>
                    <a:pt x="0" y="2165530"/>
                    <a:pt x="0" y="2165530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2074725"/>
                  </a:lnTo>
                  <a:cubicBezTo>
                    <a:pt x="18155254" y="2074725"/>
                    <a:pt x="18167954" y="2443406"/>
                    <a:pt x="18167954" y="2476426"/>
                  </a:cubicBezTo>
                  <a:cubicBezTo>
                    <a:pt x="18167954" y="2509446"/>
                    <a:pt x="18145475" y="2617396"/>
                    <a:pt x="18127569" y="2663624"/>
                  </a:cubicBezTo>
                  <a:cubicBezTo>
                    <a:pt x="18102549" y="2728267"/>
                    <a:pt x="18112710" y="2785163"/>
                    <a:pt x="18060894" y="2829359"/>
                  </a:cubicBezTo>
                  <a:cubicBezTo>
                    <a:pt x="18024825" y="2860220"/>
                    <a:pt x="17970723" y="2897558"/>
                    <a:pt x="17925512" y="2914703"/>
                  </a:cubicBezTo>
                  <a:cubicBezTo>
                    <a:pt x="17880299" y="2931848"/>
                    <a:pt x="17822515" y="2928546"/>
                    <a:pt x="17766635" y="2941246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2D6894AF-2BBF-9537-36B5-E3B1674404DC}"/>
              </a:ext>
            </a:extLst>
          </p:cNvPr>
          <p:cNvSpPr txBox="1"/>
          <p:nvPr/>
        </p:nvSpPr>
        <p:spPr>
          <a:xfrm>
            <a:off x="7707343" y="4870087"/>
            <a:ext cx="8609141" cy="68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6"/>
              </a:lnSpc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3: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Trò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chơi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âm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nhạc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pic>
        <p:nvPicPr>
          <p:cNvPr id="19" name="XÒE HOA (BEAT 2 lần)">
            <a:hlinkClick r:id="" action="ppaction://media"/>
            <a:extLst>
              <a:ext uri="{FF2B5EF4-FFF2-40B4-BE49-F238E27FC236}">
                <a16:creationId xmlns:a16="http://schemas.microsoft.com/office/drawing/2014/main" id="{DF79E5AF-E997-4F32-C230-CD168E7AF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544740" y="50303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57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4267B-B8FD-2A47-1C08-0CEB3E3D3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75C320C-D15E-2D7E-D0B7-45F0A37EBA1E}"/>
              </a:ext>
            </a:extLst>
          </p:cNvPr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84D35D4-30F5-1B97-C96E-6F99FDB38E39}"/>
              </a:ext>
            </a:extLst>
          </p:cNvPr>
          <p:cNvSpPr/>
          <p:nvPr/>
        </p:nvSpPr>
        <p:spPr>
          <a:xfrm>
            <a:off x="508590" y="322018"/>
            <a:ext cx="2081312" cy="2092727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41E5A2C2-F3F1-B33E-4CBF-5569AFD816D0}"/>
              </a:ext>
            </a:extLst>
          </p:cNvPr>
          <p:cNvGrpSpPr/>
          <p:nvPr/>
        </p:nvGrpSpPr>
        <p:grpSpPr>
          <a:xfrm>
            <a:off x="3077837" y="322018"/>
            <a:ext cx="10287508" cy="1605782"/>
            <a:chOff x="0" y="0"/>
            <a:chExt cx="18168082" cy="2835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AD8A1D38-93D0-3423-863E-DE0C80A77BBC}"/>
                </a:ext>
              </a:extLst>
            </p:cNvPr>
            <p:cNvSpPr/>
            <p:nvPr/>
          </p:nvSpPr>
          <p:spPr>
            <a:xfrm>
              <a:off x="-127" y="127"/>
              <a:ext cx="18167954" cy="2835794"/>
            </a:xfrm>
            <a:custGeom>
              <a:avLst/>
              <a:gdLst/>
              <a:ahLst/>
              <a:cxnLst/>
              <a:rect l="l" t="t" r="r" b="b"/>
              <a:pathLst>
                <a:path w="18167954" h="2835794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BCA5927E-463D-667D-51EC-12C0764AD6D0}"/>
              </a:ext>
            </a:extLst>
          </p:cNvPr>
          <p:cNvGrpSpPr/>
          <p:nvPr/>
        </p:nvGrpSpPr>
        <p:grpSpPr>
          <a:xfrm>
            <a:off x="5026688" y="2356540"/>
            <a:ext cx="10287508" cy="1613925"/>
            <a:chOff x="0" y="0"/>
            <a:chExt cx="18168082" cy="285024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72D7A0C-F013-88B4-93D2-93B5642637EE}"/>
                </a:ext>
              </a:extLst>
            </p:cNvPr>
            <p:cNvSpPr/>
            <p:nvPr/>
          </p:nvSpPr>
          <p:spPr>
            <a:xfrm>
              <a:off x="-127" y="127"/>
              <a:ext cx="18167954" cy="2850176"/>
            </a:xfrm>
            <a:custGeom>
              <a:avLst/>
              <a:gdLst/>
              <a:ahLst/>
              <a:cxnLst/>
              <a:rect l="l" t="t" r="r" b="b"/>
              <a:pathLst>
                <a:path w="18167954" h="2850176">
                  <a:moveTo>
                    <a:pt x="17766889" y="2844531"/>
                  </a:moveTo>
                  <a:cubicBezTo>
                    <a:pt x="17711009" y="2857231"/>
                    <a:pt x="17685609" y="2844531"/>
                    <a:pt x="17628459" y="2844531"/>
                  </a:cubicBezTo>
                  <a:cubicBezTo>
                    <a:pt x="17571309" y="2844531"/>
                    <a:pt x="17480249" y="2831831"/>
                    <a:pt x="17480249" y="2831831"/>
                  </a:cubicBezTo>
                  <a:lnTo>
                    <a:pt x="707771" y="2831831"/>
                  </a:lnTo>
                  <a:lnTo>
                    <a:pt x="631063" y="2819131"/>
                  </a:lnTo>
                  <a:cubicBezTo>
                    <a:pt x="631063" y="2819131"/>
                    <a:pt x="533400" y="2831831"/>
                    <a:pt x="457581" y="2819131"/>
                  </a:cubicBezTo>
                  <a:cubicBezTo>
                    <a:pt x="381762" y="2806431"/>
                    <a:pt x="296418" y="2819131"/>
                    <a:pt x="296418" y="2819131"/>
                  </a:cubicBezTo>
                  <a:cubicBezTo>
                    <a:pt x="240284" y="2819131"/>
                    <a:pt x="162814" y="2814813"/>
                    <a:pt x="119507" y="2785603"/>
                  </a:cubicBezTo>
                  <a:cubicBezTo>
                    <a:pt x="47371" y="2736962"/>
                    <a:pt x="25400" y="2666731"/>
                    <a:pt x="0" y="2560940"/>
                  </a:cubicBezTo>
                  <a:lnTo>
                    <a:pt x="0" y="2360407"/>
                  </a:lnTo>
                  <a:cubicBezTo>
                    <a:pt x="0" y="2360407"/>
                    <a:pt x="12700" y="2275444"/>
                    <a:pt x="12700" y="2217151"/>
                  </a:cubicBezTo>
                  <a:cubicBezTo>
                    <a:pt x="12700" y="2158858"/>
                    <a:pt x="0" y="2068942"/>
                    <a:pt x="0" y="2068942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78137"/>
                  </a:lnTo>
                  <a:cubicBezTo>
                    <a:pt x="18155254" y="1978137"/>
                    <a:pt x="18167954" y="2346818"/>
                    <a:pt x="18167954" y="2379838"/>
                  </a:cubicBezTo>
                  <a:cubicBezTo>
                    <a:pt x="18167954" y="2412858"/>
                    <a:pt x="18145475" y="2520808"/>
                    <a:pt x="18127569" y="2567036"/>
                  </a:cubicBezTo>
                  <a:cubicBezTo>
                    <a:pt x="18102549" y="2631679"/>
                    <a:pt x="18112710" y="2688575"/>
                    <a:pt x="18060894" y="2732771"/>
                  </a:cubicBezTo>
                  <a:cubicBezTo>
                    <a:pt x="18024825" y="2763632"/>
                    <a:pt x="17970723" y="2800970"/>
                    <a:pt x="17925512" y="2818115"/>
                  </a:cubicBezTo>
                  <a:cubicBezTo>
                    <a:pt x="17880299" y="2835260"/>
                    <a:pt x="17822515" y="2831958"/>
                    <a:pt x="17766635" y="2844658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3BD47A5A-05BB-CCCB-3419-01C18A47BC1F}"/>
              </a:ext>
            </a:extLst>
          </p:cNvPr>
          <p:cNvSpPr/>
          <p:nvPr/>
        </p:nvSpPr>
        <p:spPr>
          <a:xfrm>
            <a:off x="325580" y="3835351"/>
            <a:ext cx="5315541" cy="3700946"/>
          </a:xfrm>
          <a:custGeom>
            <a:avLst/>
            <a:gdLst/>
            <a:ahLst/>
            <a:cxnLst/>
            <a:rect l="l" t="t" r="r" b="b"/>
            <a:pathLst>
              <a:path w="5315541" h="3700946">
                <a:moveTo>
                  <a:pt x="0" y="0"/>
                </a:moveTo>
                <a:lnTo>
                  <a:pt x="5315542" y="0"/>
                </a:lnTo>
                <a:lnTo>
                  <a:pt x="5315542" y="3700946"/>
                </a:lnTo>
                <a:lnTo>
                  <a:pt x="0" y="37009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BF52DAAB-F8D6-8564-B187-4F9DE695D098}"/>
              </a:ext>
            </a:extLst>
          </p:cNvPr>
          <p:cNvSpPr/>
          <p:nvPr/>
        </p:nvSpPr>
        <p:spPr>
          <a:xfrm>
            <a:off x="9421161" y="6500510"/>
            <a:ext cx="4700578" cy="3443173"/>
          </a:xfrm>
          <a:custGeom>
            <a:avLst/>
            <a:gdLst/>
            <a:ahLst/>
            <a:cxnLst/>
            <a:rect l="l" t="t" r="r" b="b"/>
            <a:pathLst>
              <a:path w="4700578" h="3443173">
                <a:moveTo>
                  <a:pt x="0" y="0"/>
                </a:moveTo>
                <a:lnTo>
                  <a:pt x="4700578" y="0"/>
                </a:lnTo>
                <a:lnTo>
                  <a:pt x="4700578" y="3443173"/>
                </a:lnTo>
                <a:lnTo>
                  <a:pt x="0" y="3443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2C9510CD-C897-BEF2-9D8A-5D2546BEF408}"/>
              </a:ext>
            </a:extLst>
          </p:cNvPr>
          <p:cNvSpPr/>
          <p:nvPr/>
        </p:nvSpPr>
        <p:spPr>
          <a:xfrm flipH="1">
            <a:off x="15098336" y="6753622"/>
            <a:ext cx="3242022" cy="3572476"/>
          </a:xfrm>
          <a:custGeom>
            <a:avLst/>
            <a:gdLst/>
            <a:ahLst/>
            <a:cxnLst/>
            <a:rect l="l" t="t" r="r" b="b"/>
            <a:pathLst>
              <a:path w="3242022" h="3572476">
                <a:moveTo>
                  <a:pt x="3242023" y="0"/>
                </a:moveTo>
                <a:lnTo>
                  <a:pt x="0" y="0"/>
                </a:lnTo>
                <a:lnTo>
                  <a:pt x="0" y="3572476"/>
                </a:lnTo>
                <a:lnTo>
                  <a:pt x="3242023" y="3572476"/>
                </a:lnTo>
                <a:lnTo>
                  <a:pt x="3242023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8E355D5F-2163-693D-476B-9154BAE0D6FB}"/>
              </a:ext>
            </a:extLst>
          </p:cNvPr>
          <p:cNvSpPr/>
          <p:nvPr/>
        </p:nvSpPr>
        <p:spPr>
          <a:xfrm>
            <a:off x="325580" y="8164956"/>
            <a:ext cx="3477832" cy="2186687"/>
          </a:xfrm>
          <a:custGeom>
            <a:avLst/>
            <a:gdLst/>
            <a:ahLst/>
            <a:cxnLst/>
            <a:rect l="l" t="t" r="r" b="b"/>
            <a:pathLst>
              <a:path w="3477832" h="2186687">
                <a:moveTo>
                  <a:pt x="0" y="0"/>
                </a:moveTo>
                <a:lnTo>
                  <a:pt x="3477833" y="0"/>
                </a:lnTo>
                <a:lnTo>
                  <a:pt x="3477833" y="2186688"/>
                </a:lnTo>
                <a:lnTo>
                  <a:pt x="0" y="21866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68632491-11BE-CC88-6AF5-92D951B6E025}"/>
              </a:ext>
            </a:extLst>
          </p:cNvPr>
          <p:cNvSpPr/>
          <p:nvPr/>
        </p:nvSpPr>
        <p:spPr>
          <a:xfrm>
            <a:off x="7509688" y="8392308"/>
            <a:ext cx="1700494" cy="1731985"/>
          </a:xfrm>
          <a:custGeom>
            <a:avLst/>
            <a:gdLst/>
            <a:ahLst/>
            <a:cxnLst/>
            <a:rect l="l" t="t" r="r" b="b"/>
            <a:pathLst>
              <a:path w="1700494" h="1731985">
                <a:moveTo>
                  <a:pt x="0" y="0"/>
                </a:moveTo>
                <a:lnTo>
                  <a:pt x="1700495" y="0"/>
                </a:lnTo>
                <a:lnTo>
                  <a:pt x="1700495" y="1731984"/>
                </a:lnTo>
                <a:lnTo>
                  <a:pt x="0" y="17319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ADB32067-4725-2393-852D-A159072CB7B4}"/>
              </a:ext>
            </a:extLst>
          </p:cNvPr>
          <p:cNvSpPr/>
          <p:nvPr/>
        </p:nvSpPr>
        <p:spPr>
          <a:xfrm>
            <a:off x="4319260" y="8222097"/>
            <a:ext cx="2674581" cy="2694792"/>
          </a:xfrm>
          <a:custGeom>
            <a:avLst/>
            <a:gdLst/>
            <a:ahLst/>
            <a:cxnLst/>
            <a:rect l="l" t="t" r="r" b="b"/>
            <a:pathLst>
              <a:path w="2674581" h="2694792">
                <a:moveTo>
                  <a:pt x="0" y="0"/>
                </a:moveTo>
                <a:lnTo>
                  <a:pt x="2674581" y="0"/>
                </a:lnTo>
                <a:lnTo>
                  <a:pt x="2674581" y="2694792"/>
                </a:lnTo>
                <a:lnTo>
                  <a:pt x="0" y="26947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28B0B2DA-B0F1-1A37-19FA-EB2D06033670}"/>
              </a:ext>
            </a:extLst>
          </p:cNvPr>
          <p:cNvSpPr txBox="1"/>
          <p:nvPr/>
        </p:nvSpPr>
        <p:spPr>
          <a:xfrm>
            <a:off x="5656551" y="2788577"/>
            <a:ext cx="9058641" cy="68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6"/>
              </a:lnSpc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2: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Quà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tặng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âm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nhạc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A15BA120-BC7C-5A42-0BA5-7CC395D4ED32}"/>
              </a:ext>
            </a:extLst>
          </p:cNvPr>
          <p:cNvSpPr txBox="1"/>
          <p:nvPr/>
        </p:nvSpPr>
        <p:spPr>
          <a:xfrm>
            <a:off x="4087242" y="709601"/>
            <a:ext cx="8268699" cy="63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1: Tài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năng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âm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nhạc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D47C0DAC-3B5B-8301-7E8D-47D079ADA6E0}"/>
              </a:ext>
            </a:extLst>
          </p:cNvPr>
          <p:cNvGrpSpPr/>
          <p:nvPr/>
        </p:nvGrpSpPr>
        <p:grpSpPr>
          <a:xfrm>
            <a:off x="6868159" y="4399205"/>
            <a:ext cx="10287508" cy="1668617"/>
            <a:chOff x="0" y="0"/>
            <a:chExt cx="18168082" cy="2946834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F82152A3-99CD-A521-AA38-673D4115304E}"/>
                </a:ext>
              </a:extLst>
            </p:cNvPr>
            <p:cNvSpPr/>
            <p:nvPr/>
          </p:nvSpPr>
          <p:spPr>
            <a:xfrm>
              <a:off x="-127" y="127"/>
              <a:ext cx="18167954" cy="2946763"/>
            </a:xfrm>
            <a:custGeom>
              <a:avLst/>
              <a:gdLst/>
              <a:ahLst/>
              <a:cxnLst/>
              <a:rect l="l" t="t" r="r" b="b"/>
              <a:pathLst>
                <a:path w="18167954" h="2946763">
                  <a:moveTo>
                    <a:pt x="17766889" y="2941119"/>
                  </a:moveTo>
                  <a:cubicBezTo>
                    <a:pt x="17711009" y="2953819"/>
                    <a:pt x="17685609" y="2941119"/>
                    <a:pt x="17628459" y="2941119"/>
                  </a:cubicBezTo>
                  <a:cubicBezTo>
                    <a:pt x="17571309" y="2941119"/>
                    <a:pt x="17480249" y="2928419"/>
                    <a:pt x="17480249" y="2928419"/>
                  </a:cubicBezTo>
                  <a:lnTo>
                    <a:pt x="707771" y="2928419"/>
                  </a:lnTo>
                  <a:lnTo>
                    <a:pt x="631063" y="2915719"/>
                  </a:lnTo>
                  <a:cubicBezTo>
                    <a:pt x="631063" y="2915719"/>
                    <a:pt x="533400" y="2928419"/>
                    <a:pt x="457581" y="2915719"/>
                  </a:cubicBezTo>
                  <a:cubicBezTo>
                    <a:pt x="381762" y="2903019"/>
                    <a:pt x="296418" y="2915719"/>
                    <a:pt x="296418" y="2915719"/>
                  </a:cubicBezTo>
                  <a:cubicBezTo>
                    <a:pt x="240284" y="2915719"/>
                    <a:pt x="162814" y="2911401"/>
                    <a:pt x="119507" y="2882191"/>
                  </a:cubicBezTo>
                  <a:cubicBezTo>
                    <a:pt x="47371" y="2833550"/>
                    <a:pt x="25400" y="2763319"/>
                    <a:pt x="0" y="2657528"/>
                  </a:cubicBezTo>
                  <a:lnTo>
                    <a:pt x="0" y="2456995"/>
                  </a:lnTo>
                  <a:cubicBezTo>
                    <a:pt x="0" y="2456995"/>
                    <a:pt x="12700" y="2372032"/>
                    <a:pt x="12700" y="2313739"/>
                  </a:cubicBezTo>
                  <a:cubicBezTo>
                    <a:pt x="12700" y="2255446"/>
                    <a:pt x="0" y="2165530"/>
                    <a:pt x="0" y="2165530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2074725"/>
                  </a:lnTo>
                  <a:cubicBezTo>
                    <a:pt x="18155254" y="2074725"/>
                    <a:pt x="18167954" y="2443406"/>
                    <a:pt x="18167954" y="2476426"/>
                  </a:cubicBezTo>
                  <a:cubicBezTo>
                    <a:pt x="18167954" y="2509446"/>
                    <a:pt x="18145475" y="2617396"/>
                    <a:pt x="18127569" y="2663624"/>
                  </a:cubicBezTo>
                  <a:cubicBezTo>
                    <a:pt x="18102549" y="2728267"/>
                    <a:pt x="18112710" y="2785163"/>
                    <a:pt x="18060894" y="2829359"/>
                  </a:cubicBezTo>
                  <a:cubicBezTo>
                    <a:pt x="18024825" y="2860220"/>
                    <a:pt x="17970723" y="2897558"/>
                    <a:pt x="17925512" y="2914703"/>
                  </a:cubicBezTo>
                  <a:cubicBezTo>
                    <a:pt x="17880299" y="2931848"/>
                    <a:pt x="17822515" y="2928546"/>
                    <a:pt x="17766635" y="2941246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7" name="TextBox 17">
            <a:extLst>
              <a:ext uri="{FF2B5EF4-FFF2-40B4-BE49-F238E27FC236}">
                <a16:creationId xmlns:a16="http://schemas.microsoft.com/office/drawing/2014/main" id="{0B5EB46F-78FB-8AB4-9BB6-061BB4DD56FF}"/>
              </a:ext>
            </a:extLst>
          </p:cNvPr>
          <p:cNvSpPr txBox="1"/>
          <p:nvPr/>
        </p:nvSpPr>
        <p:spPr>
          <a:xfrm>
            <a:off x="7707343" y="4870087"/>
            <a:ext cx="8609141" cy="68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6"/>
              </a:lnSpc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3: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Trò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chơi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âm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nhạc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pic>
        <p:nvPicPr>
          <p:cNvPr id="22" name="(1) Mùa Xuân Đến Rồi - Bé Candy Ngọc Hà - Nhạc Tết Thiếu Nhi Vui Nhộn Cho Bé - YouTube (mp3cut.net)">
            <a:hlinkClick r:id="" action="ppaction://media"/>
            <a:extLst>
              <a:ext uri="{FF2B5EF4-FFF2-40B4-BE49-F238E27FC236}">
                <a16:creationId xmlns:a16="http://schemas.microsoft.com/office/drawing/2014/main" id="{004FCE7B-52E9-0645-30FB-5D8FC0F446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6516147" y="4940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6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153920" y="1670153"/>
            <a:ext cx="6563589" cy="6599586"/>
          </a:xfrm>
          <a:custGeom>
            <a:avLst/>
            <a:gdLst/>
            <a:ahLst/>
            <a:cxnLst/>
            <a:rect l="l" t="t" r="r" b="b"/>
            <a:pathLst>
              <a:path w="6563589" h="6599586">
                <a:moveTo>
                  <a:pt x="0" y="0"/>
                </a:moveTo>
                <a:lnTo>
                  <a:pt x="6563589" y="0"/>
                </a:lnTo>
                <a:lnTo>
                  <a:pt x="6563589" y="6599586"/>
                </a:lnTo>
                <a:lnTo>
                  <a:pt x="0" y="65995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01026" y="6981411"/>
            <a:ext cx="2339333" cy="4509557"/>
          </a:xfrm>
          <a:custGeom>
            <a:avLst/>
            <a:gdLst/>
            <a:ahLst/>
            <a:cxnLst/>
            <a:rect l="l" t="t" r="r" b="b"/>
            <a:pathLst>
              <a:path w="2339333" h="4509557">
                <a:moveTo>
                  <a:pt x="0" y="0"/>
                </a:moveTo>
                <a:lnTo>
                  <a:pt x="2339333" y="0"/>
                </a:lnTo>
                <a:lnTo>
                  <a:pt x="2339333" y="4509557"/>
                </a:lnTo>
                <a:lnTo>
                  <a:pt x="0" y="45095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88276" y="1059685"/>
            <a:ext cx="5486492" cy="8458720"/>
          </a:xfrm>
          <a:custGeom>
            <a:avLst/>
            <a:gdLst/>
            <a:ahLst/>
            <a:cxnLst/>
            <a:rect l="l" t="t" r="r" b="b"/>
            <a:pathLst>
              <a:path w="5486492" h="8458720">
                <a:moveTo>
                  <a:pt x="0" y="0"/>
                </a:moveTo>
                <a:lnTo>
                  <a:pt x="5486492" y="0"/>
                </a:lnTo>
                <a:lnTo>
                  <a:pt x="5486492" y="8458719"/>
                </a:lnTo>
                <a:lnTo>
                  <a:pt x="0" y="845871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271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6981411"/>
            <a:ext cx="5497862" cy="3305589"/>
          </a:xfrm>
          <a:custGeom>
            <a:avLst/>
            <a:gdLst/>
            <a:ahLst/>
            <a:cxnLst/>
            <a:rect l="l" t="t" r="r" b="b"/>
            <a:pathLst>
              <a:path w="5497862" h="3305589">
                <a:moveTo>
                  <a:pt x="0" y="0"/>
                </a:moveTo>
                <a:lnTo>
                  <a:pt x="5497862" y="0"/>
                </a:lnTo>
                <a:lnTo>
                  <a:pt x="5497862" y="3305589"/>
                </a:lnTo>
                <a:lnTo>
                  <a:pt x="0" y="33055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426972" y="4207946"/>
            <a:ext cx="4017485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00"/>
              </a:lnSpc>
            </a:pPr>
            <a:r>
              <a:rPr lang="en-US" sz="50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3. </a:t>
            </a:r>
            <a:r>
              <a:rPr lang="en-US" sz="50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Kết</a:t>
            </a:r>
            <a:r>
              <a:rPr lang="en-US" sz="50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0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thúc</a:t>
            </a:r>
            <a:r>
              <a:rPr lang="en-US" sz="50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925DBE-B969-892B-B5BF-EDE20610E830}"/>
              </a:ext>
            </a:extLst>
          </p:cNvPr>
          <p:cNvSpPr txBox="1"/>
          <p:nvPr/>
        </p:nvSpPr>
        <p:spPr>
          <a:xfrm>
            <a:off x="4258159" y="4433829"/>
            <a:ext cx="9384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4DB6E-20E1-5811-8A10-7DAA7780A3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A5C1EF3-E26C-27EB-737D-679CA4520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29"/>
          <a:stretch/>
        </p:blipFill>
        <p:spPr>
          <a:xfrm>
            <a:off x="1143" y="642"/>
            <a:ext cx="18299820" cy="12229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716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65852" y="8867810"/>
            <a:ext cx="19714721" cy="7245160"/>
          </a:xfrm>
          <a:custGeom>
            <a:avLst/>
            <a:gdLst/>
            <a:ahLst/>
            <a:cxnLst/>
            <a:rect l="l" t="t" r="r" b="b"/>
            <a:pathLst>
              <a:path w="19714721" h="7245160">
                <a:moveTo>
                  <a:pt x="0" y="0"/>
                </a:moveTo>
                <a:lnTo>
                  <a:pt x="19714721" y="0"/>
                </a:lnTo>
                <a:lnTo>
                  <a:pt x="19714721" y="7245160"/>
                </a:lnTo>
                <a:lnTo>
                  <a:pt x="0" y="7245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22771" y="2472998"/>
            <a:ext cx="6922199" cy="7599221"/>
          </a:xfrm>
          <a:custGeom>
            <a:avLst/>
            <a:gdLst/>
            <a:ahLst/>
            <a:cxnLst/>
            <a:rect l="l" t="t" r="r" b="b"/>
            <a:pathLst>
              <a:path w="6922199" h="7599221">
                <a:moveTo>
                  <a:pt x="0" y="0"/>
                </a:moveTo>
                <a:lnTo>
                  <a:pt x="6922199" y="0"/>
                </a:lnTo>
                <a:lnTo>
                  <a:pt x="6922199" y="7599221"/>
                </a:lnTo>
                <a:lnTo>
                  <a:pt x="0" y="75992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2125888" y="6272609"/>
            <a:ext cx="2203844" cy="1634852"/>
          </a:xfrm>
          <a:custGeom>
            <a:avLst/>
            <a:gdLst/>
            <a:ahLst/>
            <a:cxnLst/>
            <a:rect l="l" t="t" r="r" b="b"/>
            <a:pathLst>
              <a:path w="2203844" h="1634852">
                <a:moveTo>
                  <a:pt x="2203844" y="0"/>
                </a:moveTo>
                <a:lnTo>
                  <a:pt x="0" y="0"/>
                </a:lnTo>
                <a:lnTo>
                  <a:pt x="0" y="1634851"/>
                </a:lnTo>
                <a:lnTo>
                  <a:pt x="2203844" y="1634851"/>
                </a:lnTo>
                <a:lnTo>
                  <a:pt x="220384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39997">
            <a:off x="-204299" y="147895"/>
            <a:ext cx="6048449" cy="1761611"/>
          </a:xfrm>
          <a:custGeom>
            <a:avLst/>
            <a:gdLst/>
            <a:ahLst/>
            <a:cxnLst/>
            <a:rect l="l" t="t" r="r" b="b"/>
            <a:pathLst>
              <a:path w="6048449" h="1761611">
                <a:moveTo>
                  <a:pt x="0" y="0"/>
                </a:moveTo>
                <a:lnTo>
                  <a:pt x="6048450" y="0"/>
                </a:lnTo>
                <a:lnTo>
                  <a:pt x="6048450" y="1761610"/>
                </a:lnTo>
                <a:lnTo>
                  <a:pt x="0" y="17616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31285" flipH="1">
            <a:off x="12390430" y="147895"/>
            <a:ext cx="6048449" cy="1761611"/>
          </a:xfrm>
          <a:custGeom>
            <a:avLst/>
            <a:gdLst/>
            <a:ahLst/>
            <a:cxnLst/>
            <a:rect l="l" t="t" r="r" b="b"/>
            <a:pathLst>
              <a:path w="6048449" h="1761611">
                <a:moveTo>
                  <a:pt x="6048449" y="0"/>
                </a:moveTo>
                <a:lnTo>
                  <a:pt x="0" y="0"/>
                </a:lnTo>
                <a:lnTo>
                  <a:pt x="0" y="1761610"/>
                </a:lnTo>
                <a:lnTo>
                  <a:pt x="6048449" y="1761610"/>
                </a:lnTo>
                <a:lnTo>
                  <a:pt x="6048449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939159" y="4080487"/>
            <a:ext cx="5847437" cy="166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47"/>
              </a:lnSpc>
            </a:pP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1.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Ổn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định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tổ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chức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,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gây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hứng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5794" spc="-115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thú</a:t>
            </a:r>
            <a:r>
              <a:rPr lang="en-US" sz="5794" spc="-115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1E2C03-A4A6-BC96-5BE7-2547A8EB46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" r="25676"/>
          <a:stretch/>
        </p:blipFill>
        <p:spPr>
          <a:xfrm>
            <a:off x="7344970" y="3152308"/>
            <a:ext cx="9434639" cy="71341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A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8590" y="322018"/>
            <a:ext cx="2081312" cy="2092727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077837" y="322018"/>
            <a:ext cx="10287508" cy="1605782"/>
            <a:chOff x="0" y="0"/>
            <a:chExt cx="18168082" cy="2835865"/>
          </a:xfrm>
        </p:grpSpPr>
        <p:sp>
          <p:nvSpPr>
            <p:cNvPr id="5" name="Freeform 5"/>
            <p:cNvSpPr/>
            <p:nvPr/>
          </p:nvSpPr>
          <p:spPr>
            <a:xfrm>
              <a:off x="-127" y="127"/>
              <a:ext cx="18167954" cy="2835794"/>
            </a:xfrm>
            <a:custGeom>
              <a:avLst/>
              <a:gdLst/>
              <a:ahLst/>
              <a:cxnLst/>
              <a:rect l="l" t="t" r="r" b="b"/>
              <a:pathLst>
                <a:path w="18167954" h="2835794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325580" y="3835351"/>
            <a:ext cx="5315541" cy="3700946"/>
          </a:xfrm>
          <a:custGeom>
            <a:avLst/>
            <a:gdLst/>
            <a:ahLst/>
            <a:cxnLst/>
            <a:rect l="l" t="t" r="r" b="b"/>
            <a:pathLst>
              <a:path w="5315541" h="3700946">
                <a:moveTo>
                  <a:pt x="0" y="0"/>
                </a:moveTo>
                <a:lnTo>
                  <a:pt x="5315542" y="0"/>
                </a:lnTo>
                <a:lnTo>
                  <a:pt x="5315542" y="3700946"/>
                </a:lnTo>
                <a:lnTo>
                  <a:pt x="0" y="37009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421161" y="6500510"/>
            <a:ext cx="4700578" cy="3443173"/>
          </a:xfrm>
          <a:custGeom>
            <a:avLst/>
            <a:gdLst/>
            <a:ahLst/>
            <a:cxnLst/>
            <a:rect l="l" t="t" r="r" b="b"/>
            <a:pathLst>
              <a:path w="4700578" h="3443173">
                <a:moveTo>
                  <a:pt x="0" y="0"/>
                </a:moveTo>
                <a:lnTo>
                  <a:pt x="4700578" y="0"/>
                </a:lnTo>
                <a:lnTo>
                  <a:pt x="4700578" y="3443173"/>
                </a:lnTo>
                <a:lnTo>
                  <a:pt x="0" y="3443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5098336" y="6753622"/>
            <a:ext cx="3242022" cy="3572476"/>
          </a:xfrm>
          <a:custGeom>
            <a:avLst/>
            <a:gdLst/>
            <a:ahLst/>
            <a:cxnLst/>
            <a:rect l="l" t="t" r="r" b="b"/>
            <a:pathLst>
              <a:path w="3242022" h="3572476">
                <a:moveTo>
                  <a:pt x="3242023" y="0"/>
                </a:moveTo>
                <a:lnTo>
                  <a:pt x="0" y="0"/>
                </a:lnTo>
                <a:lnTo>
                  <a:pt x="0" y="3572476"/>
                </a:lnTo>
                <a:lnTo>
                  <a:pt x="3242023" y="3572476"/>
                </a:lnTo>
                <a:lnTo>
                  <a:pt x="3242023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25580" y="8164956"/>
            <a:ext cx="3477832" cy="2186687"/>
          </a:xfrm>
          <a:custGeom>
            <a:avLst/>
            <a:gdLst/>
            <a:ahLst/>
            <a:cxnLst/>
            <a:rect l="l" t="t" r="r" b="b"/>
            <a:pathLst>
              <a:path w="3477832" h="2186687">
                <a:moveTo>
                  <a:pt x="0" y="0"/>
                </a:moveTo>
                <a:lnTo>
                  <a:pt x="3477833" y="0"/>
                </a:lnTo>
                <a:lnTo>
                  <a:pt x="3477833" y="2186688"/>
                </a:lnTo>
                <a:lnTo>
                  <a:pt x="0" y="21866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509688" y="8392308"/>
            <a:ext cx="1700494" cy="1731985"/>
          </a:xfrm>
          <a:custGeom>
            <a:avLst/>
            <a:gdLst/>
            <a:ahLst/>
            <a:cxnLst/>
            <a:rect l="l" t="t" r="r" b="b"/>
            <a:pathLst>
              <a:path w="1700494" h="1731985">
                <a:moveTo>
                  <a:pt x="0" y="0"/>
                </a:moveTo>
                <a:lnTo>
                  <a:pt x="1700495" y="0"/>
                </a:lnTo>
                <a:lnTo>
                  <a:pt x="1700495" y="1731984"/>
                </a:lnTo>
                <a:lnTo>
                  <a:pt x="0" y="17319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4319260" y="8222097"/>
            <a:ext cx="2674581" cy="2694792"/>
          </a:xfrm>
          <a:custGeom>
            <a:avLst/>
            <a:gdLst/>
            <a:ahLst/>
            <a:cxnLst/>
            <a:rect l="l" t="t" r="r" b="b"/>
            <a:pathLst>
              <a:path w="2674581" h="2694792">
                <a:moveTo>
                  <a:pt x="0" y="0"/>
                </a:moveTo>
                <a:lnTo>
                  <a:pt x="2674581" y="0"/>
                </a:lnTo>
                <a:lnTo>
                  <a:pt x="2674581" y="2694792"/>
                </a:lnTo>
                <a:lnTo>
                  <a:pt x="0" y="26947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087242" y="709601"/>
            <a:ext cx="8268699" cy="63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1: Tài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năng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âm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nhạc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pic>
        <p:nvPicPr>
          <p:cNvPr id="7" name="(1) Mùa Xuân Đến Rồi - Bé Candy Ngọc Hà - Nhạc Tết Thiếu Nhi Vui Nhộn Cho Bé - YouTube (mp3cut.net)">
            <a:hlinkClick r:id="" action="ppaction://media"/>
            <a:extLst>
              <a:ext uri="{FF2B5EF4-FFF2-40B4-BE49-F238E27FC236}">
                <a16:creationId xmlns:a16="http://schemas.microsoft.com/office/drawing/2014/main" id="{799796EB-D069-5A62-12DF-487739809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55941" y="92176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EE7D3-CA3A-3396-D59D-1A788EBC0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C1A9A6E-CF4C-C7D5-6951-D080225CA764}"/>
              </a:ext>
            </a:extLst>
          </p:cNvPr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496BD22-F100-0499-266F-1DC654F1F1B8}"/>
              </a:ext>
            </a:extLst>
          </p:cNvPr>
          <p:cNvSpPr/>
          <p:nvPr/>
        </p:nvSpPr>
        <p:spPr>
          <a:xfrm>
            <a:off x="508590" y="322018"/>
            <a:ext cx="2081312" cy="2092727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9125FA05-6634-3E5A-EF86-13410D683A35}"/>
              </a:ext>
            </a:extLst>
          </p:cNvPr>
          <p:cNvGrpSpPr/>
          <p:nvPr/>
        </p:nvGrpSpPr>
        <p:grpSpPr>
          <a:xfrm>
            <a:off x="3077837" y="322018"/>
            <a:ext cx="10287508" cy="1605782"/>
            <a:chOff x="0" y="0"/>
            <a:chExt cx="18168082" cy="2835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8B27ACB-DB05-1869-1F65-08F42F59B699}"/>
                </a:ext>
              </a:extLst>
            </p:cNvPr>
            <p:cNvSpPr/>
            <p:nvPr/>
          </p:nvSpPr>
          <p:spPr>
            <a:xfrm>
              <a:off x="-127" y="127"/>
              <a:ext cx="18167954" cy="2835794"/>
            </a:xfrm>
            <a:custGeom>
              <a:avLst/>
              <a:gdLst/>
              <a:ahLst/>
              <a:cxnLst/>
              <a:rect l="l" t="t" r="r" b="b"/>
              <a:pathLst>
                <a:path w="18167954" h="2835794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BCA2E290-3C81-D749-E57B-BC1163315BE3}"/>
              </a:ext>
            </a:extLst>
          </p:cNvPr>
          <p:cNvSpPr/>
          <p:nvPr/>
        </p:nvSpPr>
        <p:spPr>
          <a:xfrm>
            <a:off x="325580" y="3835351"/>
            <a:ext cx="5315541" cy="3700946"/>
          </a:xfrm>
          <a:custGeom>
            <a:avLst/>
            <a:gdLst/>
            <a:ahLst/>
            <a:cxnLst/>
            <a:rect l="l" t="t" r="r" b="b"/>
            <a:pathLst>
              <a:path w="5315541" h="3700946">
                <a:moveTo>
                  <a:pt x="0" y="0"/>
                </a:moveTo>
                <a:lnTo>
                  <a:pt x="5315542" y="0"/>
                </a:lnTo>
                <a:lnTo>
                  <a:pt x="5315542" y="3700946"/>
                </a:lnTo>
                <a:lnTo>
                  <a:pt x="0" y="37009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D54A2C5-D260-3BC0-2ECF-CA560EB04C5B}"/>
              </a:ext>
            </a:extLst>
          </p:cNvPr>
          <p:cNvSpPr/>
          <p:nvPr/>
        </p:nvSpPr>
        <p:spPr>
          <a:xfrm>
            <a:off x="9421161" y="6500510"/>
            <a:ext cx="4700578" cy="3443173"/>
          </a:xfrm>
          <a:custGeom>
            <a:avLst/>
            <a:gdLst/>
            <a:ahLst/>
            <a:cxnLst/>
            <a:rect l="l" t="t" r="r" b="b"/>
            <a:pathLst>
              <a:path w="4700578" h="3443173">
                <a:moveTo>
                  <a:pt x="0" y="0"/>
                </a:moveTo>
                <a:lnTo>
                  <a:pt x="4700578" y="0"/>
                </a:lnTo>
                <a:lnTo>
                  <a:pt x="4700578" y="3443173"/>
                </a:lnTo>
                <a:lnTo>
                  <a:pt x="0" y="3443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62D8974A-824D-43F8-27BE-ED7B7231E3FF}"/>
              </a:ext>
            </a:extLst>
          </p:cNvPr>
          <p:cNvSpPr/>
          <p:nvPr/>
        </p:nvSpPr>
        <p:spPr>
          <a:xfrm flipH="1">
            <a:off x="15098336" y="6753622"/>
            <a:ext cx="3242022" cy="3572476"/>
          </a:xfrm>
          <a:custGeom>
            <a:avLst/>
            <a:gdLst/>
            <a:ahLst/>
            <a:cxnLst/>
            <a:rect l="l" t="t" r="r" b="b"/>
            <a:pathLst>
              <a:path w="3242022" h="3572476">
                <a:moveTo>
                  <a:pt x="3242023" y="0"/>
                </a:moveTo>
                <a:lnTo>
                  <a:pt x="0" y="0"/>
                </a:lnTo>
                <a:lnTo>
                  <a:pt x="0" y="3572476"/>
                </a:lnTo>
                <a:lnTo>
                  <a:pt x="3242023" y="3572476"/>
                </a:lnTo>
                <a:lnTo>
                  <a:pt x="3242023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AD18EAB8-F1A6-F99A-9A5A-B39521798392}"/>
              </a:ext>
            </a:extLst>
          </p:cNvPr>
          <p:cNvSpPr/>
          <p:nvPr/>
        </p:nvSpPr>
        <p:spPr>
          <a:xfrm>
            <a:off x="325580" y="8164956"/>
            <a:ext cx="3477832" cy="2186687"/>
          </a:xfrm>
          <a:custGeom>
            <a:avLst/>
            <a:gdLst/>
            <a:ahLst/>
            <a:cxnLst/>
            <a:rect l="l" t="t" r="r" b="b"/>
            <a:pathLst>
              <a:path w="3477832" h="2186687">
                <a:moveTo>
                  <a:pt x="0" y="0"/>
                </a:moveTo>
                <a:lnTo>
                  <a:pt x="3477833" y="0"/>
                </a:lnTo>
                <a:lnTo>
                  <a:pt x="3477833" y="2186688"/>
                </a:lnTo>
                <a:lnTo>
                  <a:pt x="0" y="21866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2DC2A89D-C810-9A4F-5A41-3BF24441BA3D}"/>
              </a:ext>
            </a:extLst>
          </p:cNvPr>
          <p:cNvSpPr/>
          <p:nvPr/>
        </p:nvSpPr>
        <p:spPr>
          <a:xfrm>
            <a:off x="7509688" y="8392308"/>
            <a:ext cx="1700494" cy="1731985"/>
          </a:xfrm>
          <a:custGeom>
            <a:avLst/>
            <a:gdLst/>
            <a:ahLst/>
            <a:cxnLst/>
            <a:rect l="l" t="t" r="r" b="b"/>
            <a:pathLst>
              <a:path w="1700494" h="1731985">
                <a:moveTo>
                  <a:pt x="0" y="0"/>
                </a:moveTo>
                <a:lnTo>
                  <a:pt x="1700495" y="0"/>
                </a:lnTo>
                <a:lnTo>
                  <a:pt x="1700495" y="1731984"/>
                </a:lnTo>
                <a:lnTo>
                  <a:pt x="0" y="17319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A41CC9C0-7FA7-3FD7-791D-0D2A07F04FBE}"/>
              </a:ext>
            </a:extLst>
          </p:cNvPr>
          <p:cNvSpPr/>
          <p:nvPr/>
        </p:nvSpPr>
        <p:spPr>
          <a:xfrm>
            <a:off x="4319260" y="8222097"/>
            <a:ext cx="2674581" cy="2694792"/>
          </a:xfrm>
          <a:custGeom>
            <a:avLst/>
            <a:gdLst/>
            <a:ahLst/>
            <a:cxnLst/>
            <a:rect l="l" t="t" r="r" b="b"/>
            <a:pathLst>
              <a:path w="2674581" h="2694792">
                <a:moveTo>
                  <a:pt x="0" y="0"/>
                </a:moveTo>
                <a:lnTo>
                  <a:pt x="2674581" y="0"/>
                </a:lnTo>
                <a:lnTo>
                  <a:pt x="2674581" y="2694792"/>
                </a:lnTo>
                <a:lnTo>
                  <a:pt x="0" y="26947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A2ED3088-2D5E-6D26-0266-62557ABEB4F1}"/>
              </a:ext>
            </a:extLst>
          </p:cNvPr>
          <p:cNvSpPr txBox="1"/>
          <p:nvPr/>
        </p:nvSpPr>
        <p:spPr>
          <a:xfrm>
            <a:off x="4087242" y="709601"/>
            <a:ext cx="8268699" cy="63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1: Tài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năng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âm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nhạc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pic>
        <p:nvPicPr>
          <p:cNvPr id="8" name="mùa xuân đến rồi (ko lời)">
            <a:hlinkClick r:id="" action="ppaction://media"/>
            <a:extLst>
              <a:ext uri="{FF2B5EF4-FFF2-40B4-BE49-F238E27FC236}">
                <a16:creationId xmlns:a16="http://schemas.microsoft.com/office/drawing/2014/main" id="{5EA19AA4-9C2C-23A7-40A7-2F27F163B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779134" y="8254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2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9FA0A-E9CB-F803-9F7F-0245295E8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3DF56FE-E132-A338-C3AA-DC6840AFA1CA}"/>
              </a:ext>
            </a:extLst>
          </p:cNvPr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FB25C07F-2D46-6B1E-9EDB-96965778AD1B}"/>
              </a:ext>
            </a:extLst>
          </p:cNvPr>
          <p:cNvSpPr/>
          <p:nvPr/>
        </p:nvSpPr>
        <p:spPr>
          <a:xfrm>
            <a:off x="508590" y="322018"/>
            <a:ext cx="2081312" cy="2092727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AC7F3F5C-3C3B-1FDA-0A73-7BF6AD6C618F}"/>
              </a:ext>
            </a:extLst>
          </p:cNvPr>
          <p:cNvGrpSpPr/>
          <p:nvPr/>
        </p:nvGrpSpPr>
        <p:grpSpPr>
          <a:xfrm>
            <a:off x="3077837" y="322018"/>
            <a:ext cx="10287508" cy="1605782"/>
            <a:chOff x="0" y="0"/>
            <a:chExt cx="18168082" cy="2835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3D954AA9-5A5C-719F-56B5-A36319D90F8E}"/>
                </a:ext>
              </a:extLst>
            </p:cNvPr>
            <p:cNvSpPr/>
            <p:nvPr/>
          </p:nvSpPr>
          <p:spPr>
            <a:xfrm>
              <a:off x="-127" y="127"/>
              <a:ext cx="18167954" cy="2835794"/>
            </a:xfrm>
            <a:custGeom>
              <a:avLst/>
              <a:gdLst/>
              <a:ahLst/>
              <a:cxnLst/>
              <a:rect l="l" t="t" r="r" b="b"/>
              <a:pathLst>
                <a:path w="18167954" h="2835794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9419B22-5E05-2A89-015F-5FF03BEECC25}"/>
              </a:ext>
            </a:extLst>
          </p:cNvPr>
          <p:cNvGrpSpPr/>
          <p:nvPr/>
        </p:nvGrpSpPr>
        <p:grpSpPr>
          <a:xfrm>
            <a:off x="5026688" y="2356540"/>
            <a:ext cx="10287508" cy="1613925"/>
            <a:chOff x="0" y="0"/>
            <a:chExt cx="18168082" cy="285024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178AB29-8250-E61E-828F-3DB8AA81F5F8}"/>
                </a:ext>
              </a:extLst>
            </p:cNvPr>
            <p:cNvSpPr/>
            <p:nvPr/>
          </p:nvSpPr>
          <p:spPr>
            <a:xfrm>
              <a:off x="-127" y="127"/>
              <a:ext cx="18167954" cy="2850176"/>
            </a:xfrm>
            <a:custGeom>
              <a:avLst/>
              <a:gdLst/>
              <a:ahLst/>
              <a:cxnLst/>
              <a:rect l="l" t="t" r="r" b="b"/>
              <a:pathLst>
                <a:path w="18167954" h="2850176">
                  <a:moveTo>
                    <a:pt x="17766889" y="2844531"/>
                  </a:moveTo>
                  <a:cubicBezTo>
                    <a:pt x="17711009" y="2857231"/>
                    <a:pt x="17685609" y="2844531"/>
                    <a:pt x="17628459" y="2844531"/>
                  </a:cubicBezTo>
                  <a:cubicBezTo>
                    <a:pt x="17571309" y="2844531"/>
                    <a:pt x="17480249" y="2831831"/>
                    <a:pt x="17480249" y="2831831"/>
                  </a:cubicBezTo>
                  <a:lnTo>
                    <a:pt x="707771" y="2831831"/>
                  </a:lnTo>
                  <a:lnTo>
                    <a:pt x="631063" y="2819131"/>
                  </a:lnTo>
                  <a:cubicBezTo>
                    <a:pt x="631063" y="2819131"/>
                    <a:pt x="533400" y="2831831"/>
                    <a:pt x="457581" y="2819131"/>
                  </a:cubicBezTo>
                  <a:cubicBezTo>
                    <a:pt x="381762" y="2806431"/>
                    <a:pt x="296418" y="2819131"/>
                    <a:pt x="296418" y="2819131"/>
                  </a:cubicBezTo>
                  <a:cubicBezTo>
                    <a:pt x="240284" y="2819131"/>
                    <a:pt x="162814" y="2814813"/>
                    <a:pt x="119507" y="2785603"/>
                  </a:cubicBezTo>
                  <a:cubicBezTo>
                    <a:pt x="47371" y="2736962"/>
                    <a:pt x="25400" y="2666731"/>
                    <a:pt x="0" y="2560940"/>
                  </a:cubicBezTo>
                  <a:lnTo>
                    <a:pt x="0" y="2360407"/>
                  </a:lnTo>
                  <a:cubicBezTo>
                    <a:pt x="0" y="2360407"/>
                    <a:pt x="12700" y="2275444"/>
                    <a:pt x="12700" y="2217151"/>
                  </a:cubicBezTo>
                  <a:cubicBezTo>
                    <a:pt x="12700" y="2158858"/>
                    <a:pt x="0" y="2068942"/>
                    <a:pt x="0" y="2068942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78137"/>
                  </a:lnTo>
                  <a:cubicBezTo>
                    <a:pt x="18155254" y="1978137"/>
                    <a:pt x="18167954" y="2346818"/>
                    <a:pt x="18167954" y="2379838"/>
                  </a:cubicBezTo>
                  <a:cubicBezTo>
                    <a:pt x="18167954" y="2412858"/>
                    <a:pt x="18145475" y="2520808"/>
                    <a:pt x="18127569" y="2567036"/>
                  </a:cubicBezTo>
                  <a:cubicBezTo>
                    <a:pt x="18102549" y="2631679"/>
                    <a:pt x="18112710" y="2688575"/>
                    <a:pt x="18060894" y="2732771"/>
                  </a:cubicBezTo>
                  <a:cubicBezTo>
                    <a:pt x="18024825" y="2763632"/>
                    <a:pt x="17970723" y="2800970"/>
                    <a:pt x="17925512" y="2818115"/>
                  </a:cubicBezTo>
                  <a:cubicBezTo>
                    <a:pt x="17880299" y="2835260"/>
                    <a:pt x="17822515" y="2831958"/>
                    <a:pt x="17766635" y="2844658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34576121-DD0C-5ADA-B74F-8D1324B1AFEE}"/>
              </a:ext>
            </a:extLst>
          </p:cNvPr>
          <p:cNvSpPr/>
          <p:nvPr/>
        </p:nvSpPr>
        <p:spPr>
          <a:xfrm>
            <a:off x="325580" y="3835351"/>
            <a:ext cx="5315541" cy="3700946"/>
          </a:xfrm>
          <a:custGeom>
            <a:avLst/>
            <a:gdLst/>
            <a:ahLst/>
            <a:cxnLst/>
            <a:rect l="l" t="t" r="r" b="b"/>
            <a:pathLst>
              <a:path w="5315541" h="3700946">
                <a:moveTo>
                  <a:pt x="0" y="0"/>
                </a:moveTo>
                <a:lnTo>
                  <a:pt x="5315542" y="0"/>
                </a:lnTo>
                <a:lnTo>
                  <a:pt x="5315542" y="3700946"/>
                </a:lnTo>
                <a:lnTo>
                  <a:pt x="0" y="37009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366841D5-7D60-EDD4-7431-67B996D5B384}"/>
              </a:ext>
            </a:extLst>
          </p:cNvPr>
          <p:cNvSpPr/>
          <p:nvPr/>
        </p:nvSpPr>
        <p:spPr>
          <a:xfrm>
            <a:off x="9421161" y="6500510"/>
            <a:ext cx="4700578" cy="3443173"/>
          </a:xfrm>
          <a:custGeom>
            <a:avLst/>
            <a:gdLst/>
            <a:ahLst/>
            <a:cxnLst/>
            <a:rect l="l" t="t" r="r" b="b"/>
            <a:pathLst>
              <a:path w="4700578" h="3443173">
                <a:moveTo>
                  <a:pt x="0" y="0"/>
                </a:moveTo>
                <a:lnTo>
                  <a:pt x="4700578" y="0"/>
                </a:lnTo>
                <a:lnTo>
                  <a:pt x="4700578" y="3443173"/>
                </a:lnTo>
                <a:lnTo>
                  <a:pt x="0" y="3443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A6C9BD18-2EF7-D4FA-0A32-2DCD4BC6A85D}"/>
              </a:ext>
            </a:extLst>
          </p:cNvPr>
          <p:cNvSpPr/>
          <p:nvPr/>
        </p:nvSpPr>
        <p:spPr>
          <a:xfrm flipH="1">
            <a:off x="15098336" y="6753622"/>
            <a:ext cx="3242022" cy="3572476"/>
          </a:xfrm>
          <a:custGeom>
            <a:avLst/>
            <a:gdLst/>
            <a:ahLst/>
            <a:cxnLst/>
            <a:rect l="l" t="t" r="r" b="b"/>
            <a:pathLst>
              <a:path w="3242022" h="3572476">
                <a:moveTo>
                  <a:pt x="3242023" y="0"/>
                </a:moveTo>
                <a:lnTo>
                  <a:pt x="0" y="0"/>
                </a:lnTo>
                <a:lnTo>
                  <a:pt x="0" y="3572476"/>
                </a:lnTo>
                <a:lnTo>
                  <a:pt x="3242023" y="3572476"/>
                </a:lnTo>
                <a:lnTo>
                  <a:pt x="3242023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1AAA09D3-AB8D-2360-9687-FCF78D4DC1FD}"/>
              </a:ext>
            </a:extLst>
          </p:cNvPr>
          <p:cNvSpPr/>
          <p:nvPr/>
        </p:nvSpPr>
        <p:spPr>
          <a:xfrm>
            <a:off x="325580" y="8164956"/>
            <a:ext cx="3477832" cy="2186687"/>
          </a:xfrm>
          <a:custGeom>
            <a:avLst/>
            <a:gdLst/>
            <a:ahLst/>
            <a:cxnLst/>
            <a:rect l="l" t="t" r="r" b="b"/>
            <a:pathLst>
              <a:path w="3477832" h="2186687">
                <a:moveTo>
                  <a:pt x="0" y="0"/>
                </a:moveTo>
                <a:lnTo>
                  <a:pt x="3477833" y="0"/>
                </a:lnTo>
                <a:lnTo>
                  <a:pt x="3477833" y="2186688"/>
                </a:lnTo>
                <a:lnTo>
                  <a:pt x="0" y="21866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797480F4-1107-1EFC-AB38-DBF495B8FEF6}"/>
              </a:ext>
            </a:extLst>
          </p:cNvPr>
          <p:cNvSpPr/>
          <p:nvPr/>
        </p:nvSpPr>
        <p:spPr>
          <a:xfrm>
            <a:off x="7509688" y="8392308"/>
            <a:ext cx="1700494" cy="1731985"/>
          </a:xfrm>
          <a:custGeom>
            <a:avLst/>
            <a:gdLst/>
            <a:ahLst/>
            <a:cxnLst/>
            <a:rect l="l" t="t" r="r" b="b"/>
            <a:pathLst>
              <a:path w="1700494" h="1731985">
                <a:moveTo>
                  <a:pt x="0" y="0"/>
                </a:moveTo>
                <a:lnTo>
                  <a:pt x="1700495" y="0"/>
                </a:lnTo>
                <a:lnTo>
                  <a:pt x="1700495" y="1731984"/>
                </a:lnTo>
                <a:lnTo>
                  <a:pt x="0" y="17319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5A3B651B-AE1D-FF78-303C-2C01FFE53E1E}"/>
              </a:ext>
            </a:extLst>
          </p:cNvPr>
          <p:cNvSpPr/>
          <p:nvPr/>
        </p:nvSpPr>
        <p:spPr>
          <a:xfrm>
            <a:off x="4319260" y="8222097"/>
            <a:ext cx="2674581" cy="2694792"/>
          </a:xfrm>
          <a:custGeom>
            <a:avLst/>
            <a:gdLst/>
            <a:ahLst/>
            <a:cxnLst/>
            <a:rect l="l" t="t" r="r" b="b"/>
            <a:pathLst>
              <a:path w="2674581" h="2694792">
                <a:moveTo>
                  <a:pt x="0" y="0"/>
                </a:moveTo>
                <a:lnTo>
                  <a:pt x="2674581" y="0"/>
                </a:lnTo>
                <a:lnTo>
                  <a:pt x="2674581" y="2694792"/>
                </a:lnTo>
                <a:lnTo>
                  <a:pt x="0" y="26947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584EBE71-E233-8392-4541-3677E3A75475}"/>
              </a:ext>
            </a:extLst>
          </p:cNvPr>
          <p:cNvSpPr txBox="1"/>
          <p:nvPr/>
        </p:nvSpPr>
        <p:spPr>
          <a:xfrm>
            <a:off x="5656551" y="2788577"/>
            <a:ext cx="9058641" cy="68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6"/>
              </a:lnSpc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2: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Quà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tặng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âm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nhạc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61B31143-D0DA-BC4D-D0A2-A330AA44A0CC}"/>
              </a:ext>
            </a:extLst>
          </p:cNvPr>
          <p:cNvSpPr txBox="1"/>
          <p:nvPr/>
        </p:nvSpPr>
        <p:spPr>
          <a:xfrm>
            <a:off x="4087242" y="709601"/>
            <a:ext cx="8268699" cy="63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1: Tài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năng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âm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nhạc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pic>
        <p:nvPicPr>
          <p:cNvPr id="20" name="5. Nhạc múa mẫu">
            <a:hlinkClick r:id="" action="ppaction://media"/>
            <a:extLst>
              <a:ext uri="{FF2B5EF4-FFF2-40B4-BE49-F238E27FC236}">
                <a16:creationId xmlns:a16="http://schemas.microsoft.com/office/drawing/2014/main" id="{54B81838-FA7F-9753-938F-7C06EBA29B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389524" y="29269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2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5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4BCCC-CA24-9632-22EF-5D0189D64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165FF17-183A-65E0-6D58-27FDC572216D}"/>
              </a:ext>
            </a:extLst>
          </p:cNvPr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03B0ECB-3131-A3DD-7EDE-0B9B65EFE146}"/>
              </a:ext>
            </a:extLst>
          </p:cNvPr>
          <p:cNvSpPr/>
          <p:nvPr/>
        </p:nvSpPr>
        <p:spPr>
          <a:xfrm>
            <a:off x="508590" y="322018"/>
            <a:ext cx="2081312" cy="2092727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B00B79FD-5750-CB61-7BF0-1879E661849E}"/>
              </a:ext>
            </a:extLst>
          </p:cNvPr>
          <p:cNvGrpSpPr/>
          <p:nvPr/>
        </p:nvGrpSpPr>
        <p:grpSpPr>
          <a:xfrm>
            <a:off x="3077837" y="322018"/>
            <a:ext cx="10287508" cy="1605782"/>
            <a:chOff x="0" y="0"/>
            <a:chExt cx="18168082" cy="2835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DFC0C84F-889C-CEA6-BEB2-6D2630DAA54D}"/>
                </a:ext>
              </a:extLst>
            </p:cNvPr>
            <p:cNvSpPr/>
            <p:nvPr/>
          </p:nvSpPr>
          <p:spPr>
            <a:xfrm>
              <a:off x="-127" y="127"/>
              <a:ext cx="18167954" cy="2835794"/>
            </a:xfrm>
            <a:custGeom>
              <a:avLst/>
              <a:gdLst/>
              <a:ahLst/>
              <a:cxnLst/>
              <a:rect l="l" t="t" r="r" b="b"/>
              <a:pathLst>
                <a:path w="18167954" h="2835794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49659403-5755-5685-296E-92342FEC7E56}"/>
              </a:ext>
            </a:extLst>
          </p:cNvPr>
          <p:cNvGrpSpPr/>
          <p:nvPr/>
        </p:nvGrpSpPr>
        <p:grpSpPr>
          <a:xfrm>
            <a:off x="5026688" y="2356540"/>
            <a:ext cx="10287508" cy="1613925"/>
            <a:chOff x="0" y="0"/>
            <a:chExt cx="18168082" cy="285024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AE75EDD-3032-41E5-B353-01224A0F7864}"/>
                </a:ext>
              </a:extLst>
            </p:cNvPr>
            <p:cNvSpPr/>
            <p:nvPr/>
          </p:nvSpPr>
          <p:spPr>
            <a:xfrm>
              <a:off x="-127" y="127"/>
              <a:ext cx="18167954" cy="2850176"/>
            </a:xfrm>
            <a:custGeom>
              <a:avLst/>
              <a:gdLst/>
              <a:ahLst/>
              <a:cxnLst/>
              <a:rect l="l" t="t" r="r" b="b"/>
              <a:pathLst>
                <a:path w="18167954" h="2850176">
                  <a:moveTo>
                    <a:pt x="17766889" y="2844531"/>
                  </a:moveTo>
                  <a:cubicBezTo>
                    <a:pt x="17711009" y="2857231"/>
                    <a:pt x="17685609" y="2844531"/>
                    <a:pt x="17628459" y="2844531"/>
                  </a:cubicBezTo>
                  <a:cubicBezTo>
                    <a:pt x="17571309" y="2844531"/>
                    <a:pt x="17480249" y="2831831"/>
                    <a:pt x="17480249" y="2831831"/>
                  </a:cubicBezTo>
                  <a:lnTo>
                    <a:pt x="707771" y="2831831"/>
                  </a:lnTo>
                  <a:lnTo>
                    <a:pt x="631063" y="2819131"/>
                  </a:lnTo>
                  <a:cubicBezTo>
                    <a:pt x="631063" y="2819131"/>
                    <a:pt x="533400" y="2831831"/>
                    <a:pt x="457581" y="2819131"/>
                  </a:cubicBezTo>
                  <a:cubicBezTo>
                    <a:pt x="381762" y="2806431"/>
                    <a:pt x="296418" y="2819131"/>
                    <a:pt x="296418" y="2819131"/>
                  </a:cubicBezTo>
                  <a:cubicBezTo>
                    <a:pt x="240284" y="2819131"/>
                    <a:pt x="162814" y="2814813"/>
                    <a:pt x="119507" y="2785603"/>
                  </a:cubicBezTo>
                  <a:cubicBezTo>
                    <a:pt x="47371" y="2736962"/>
                    <a:pt x="25400" y="2666731"/>
                    <a:pt x="0" y="2560940"/>
                  </a:cubicBezTo>
                  <a:lnTo>
                    <a:pt x="0" y="2360407"/>
                  </a:lnTo>
                  <a:cubicBezTo>
                    <a:pt x="0" y="2360407"/>
                    <a:pt x="12700" y="2275444"/>
                    <a:pt x="12700" y="2217151"/>
                  </a:cubicBezTo>
                  <a:cubicBezTo>
                    <a:pt x="12700" y="2158858"/>
                    <a:pt x="0" y="2068942"/>
                    <a:pt x="0" y="2068942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78137"/>
                  </a:lnTo>
                  <a:cubicBezTo>
                    <a:pt x="18155254" y="1978137"/>
                    <a:pt x="18167954" y="2346818"/>
                    <a:pt x="18167954" y="2379838"/>
                  </a:cubicBezTo>
                  <a:cubicBezTo>
                    <a:pt x="18167954" y="2412858"/>
                    <a:pt x="18145475" y="2520808"/>
                    <a:pt x="18127569" y="2567036"/>
                  </a:cubicBezTo>
                  <a:cubicBezTo>
                    <a:pt x="18102549" y="2631679"/>
                    <a:pt x="18112710" y="2688575"/>
                    <a:pt x="18060894" y="2732771"/>
                  </a:cubicBezTo>
                  <a:cubicBezTo>
                    <a:pt x="18024825" y="2763632"/>
                    <a:pt x="17970723" y="2800970"/>
                    <a:pt x="17925512" y="2818115"/>
                  </a:cubicBezTo>
                  <a:cubicBezTo>
                    <a:pt x="17880299" y="2835260"/>
                    <a:pt x="17822515" y="2831958"/>
                    <a:pt x="17766635" y="2844658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02A3FE8E-3363-44A9-C71A-1FA7841160FC}"/>
              </a:ext>
            </a:extLst>
          </p:cNvPr>
          <p:cNvSpPr/>
          <p:nvPr/>
        </p:nvSpPr>
        <p:spPr>
          <a:xfrm>
            <a:off x="325580" y="3835351"/>
            <a:ext cx="5315541" cy="3700946"/>
          </a:xfrm>
          <a:custGeom>
            <a:avLst/>
            <a:gdLst/>
            <a:ahLst/>
            <a:cxnLst/>
            <a:rect l="l" t="t" r="r" b="b"/>
            <a:pathLst>
              <a:path w="5315541" h="3700946">
                <a:moveTo>
                  <a:pt x="0" y="0"/>
                </a:moveTo>
                <a:lnTo>
                  <a:pt x="5315542" y="0"/>
                </a:lnTo>
                <a:lnTo>
                  <a:pt x="5315542" y="3700946"/>
                </a:lnTo>
                <a:lnTo>
                  <a:pt x="0" y="37009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D68193DA-21A0-F25F-1415-B2D4F0FEBB30}"/>
              </a:ext>
            </a:extLst>
          </p:cNvPr>
          <p:cNvSpPr/>
          <p:nvPr/>
        </p:nvSpPr>
        <p:spPr>
          <a:xfrm>
            <a:off x="9421161" y="6500510"/>
            <a:ext cx="4700578" cy="3443173"/>
          </a:xfrm>
          <a:custGeom>
            <a:avLst/>
            <a:gdLst/>
            <a:ahLst/>
            <a:cxnLst/>
            <a:rect l="l" t="t" r="r" b="b"/>
            <a:pathLst>
              <a:path w="4700578" h="3443173">
                <a:moveTo>
                  <a:pt x="0" y="0"/>
                </a:moveTo>
                <a:lnTo>
                  <a:pt x="4700578" y="0"/>
                </a:lnTo>
                <a:lnTo>
                  <a:pt x="4700578" y="3443173"/>
                </a:lnTo>
                <a:lnTo>
                  <a:pt x="0" y="3443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C51AFDE-D889-D6F4-74B5-542E0C20D4FA}"/>
              </a:ext>
            </a:extLst>
          </p:cNvPr>
          <p:cNvSpPr/>
          <p:nvPr/>
        </p:nvSpPr>
        <p:spPr>
          <a:xfrm flipH="1">
            <a:off x="15098336" y="6753622"/>
            <a:ext cx="3242022" cy="3572476"/>
          </a:xfrm>
          <a:custGeom>
            <a:avLst/>
            <a:gdLst/>
            <a:ahLst/>
            <a:cxnLst/>
            <a:rect l="l" t="t" r="r" b="b"/>
            <a:pathLst>
              <a:path w="3242022" h="3572476">
                <a:moveTo>
                  <a:pt x="3242023" y="0"/>
                </a:moveTo>
                <a:lnTo>
                  <a:pt x="0" y="0"/>
                </a:lnTo>
                <a:lnTo>
                  <a:pt x="0" y="3572476"/>
                </a:lnTo>
                <a:lnTo>
                  <a:pt x="3242023" y="3572476"/>
                </a:lnTo>
                <a:lnTo>
                  <a:pt x="3242023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8F285747-E42F-1485-1912-A89C10F80D33}"/>
              </a:ext>
            </a:extLst>
          </p:cNvPr>
          <p:cNvSpPr/>
          <p:nvPr/>
        </p:nvSpPr>
        <p:spPr>
          <a:xfrm>
            <a:off x="325580" y="8164956"/>
            <a:ext cx="3477832" cy="2186687"/>
          </a:xfrm>
          <a:custGeom>
            <a:avLst/>
            <a:gdLst/>
            <a:ahLst/>
            <a:cxnLst/>
            <a:rect l="l" t="t" r="r" b="b"/>
            <a:pathLst>
              <a:path w="3477832" h="2186687">
                <a:moveTo>
                  <a:pt x="0" y="0"/>
                </a:moveTo>
                <a:lnTo>
                  <a:pt x="3477833" y="0"/>
                </a:lnTo>
                <a:lnTo>
                  <a:pt x="3477833" y="2186688"/>
                </a:lnTo>
                <a:lnTo>
                  <a:pt x="0" y="21866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9E5DCA4-4CB4-6806-63AC-E71B04A76E67}"/>
              </a:ext>
            </a:extLst>
          </p:cNvPr>
          <p:cNvSpPr/>
          <p:nvPr/>
        </p:nvSpPr>
        <p:spPr>
          <a:xfrm>
            <a:off x="7509688" y="8392308"/>
            <a:ext cx="1700494" cy="1731985"/>
          </a:xfrm>
          <a:custGeom>
            <a:avLst/>
            <a:gdLst/>
            <a:ahLst/>
            <a:cxnLst/>
            <a:rect l="l" t="t" r="r" b="b"/>
            <a:pathLst>
              <a:path w="1700494" h="1731985">
                <a:moveTo>
                  <a:pt x="0" y="0"/>
                </a:moveTo>
                <a:lnTo>
                  <a:pt x="1700495" y="0"/>
                </a:lnTo>
                <a:lnTo>
                  <a:pt x="1700495" y="1731984"/>
                </a:lnTo>
                <a:lnTo>
                  <a:pt x="0" y="17319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9D38BC44-FB42-67CD-EC1A-CF647B6CBE83}"/>
              </a:ext>
            </a:extLst>
          </p:cNvPr>
          <p:cNvSpPr/>
          <p:nvPr/>
        </p:nvSpPr>
        <p:spPr>
          <a:xfrm>
            <a:off x="4319260" y="8222097"/>
            <a:ext cx="2674581" cy="2694792"/>
          </a:xfrm>
          <a:custGeom>
            <a:avLst/>
            <a:gdLst/>
            <a:ahLst/>
            <a:cxnLst/>
            <a:rect l="l" t="t" r="r" b="b"/>
            <a:pathLst>
              <a:path w="2674581" h="2694792">
                <a:moveTo>
                  <a:pt x="0" y="0"/>
                </a:moveTo>
                <a:lnTo>
                  <a:pt x="2674581" y="0"/>
                </a:lnTo>
                <a:lnTo>
                  <a:pt x="2674581" y="2694792"/>
                </a:lnTo>
                <a:lnTo>
                  <a:pt x="0" y="26947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25AC894D-5C02-A1E2-6F15-9F65B63C53CD}"/>
              </a:ext>
            </a:extLst>
          </p:cNvPr>
          <p:cNvSpPr txBox="1"/>
          <p:nvPr/>
        </p:nvSpPr>
        <p:spPr>
          <a:xfrm>
            <a:off x="5656551" y="2788577"/>
            <a:ext cx="9058641" cy="68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6"/>
              </a:lnSpc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2: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Quà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tặng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âm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nhạc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7468668E-C16D-9369-46B2-51CAF455AB92}"/>
              </a:ext>
            </a:extLst>
          </p:cNvPr>
          <p:cNvSpPr txBox="1"/>
          <p:nvPr/>
        </p:nvSpPr>
        <p:spPr>
          <a:xfrm>
            <a:off x="4087242" y="709601"/>
            <a:ext cx="8268699" cy="63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1: Tài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năng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âm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nhạc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pic>
        <p:nvPicPr>
          <p:cNvPr id="8" name="[KARAOKE] XÒE HOA (BEAT CHUẨN) LỚP 1 - CÁNH DIỀU - YouTube (1) (mp3cut.net)">
            <a:hlinkClick r:id="" action="ppaction://media"/>
            <a:extLst>
              <a:ext uri="{FF2B5EF4-FFF2-40B4-BE49-F238E27FC236}">
                <a16:creationId xmlns:a16="http://schemas.microsoft.com/office/drawing/2014/main" id="{919A7B15-641D-7B5B-759A-B9E893850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740787" y="29603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2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637261A-24B2-4045-68DD-45EE8157D742}"/>
              </a:ext>
            </a:extLst>
          </p:cNvPr>
          <p:cNvSpPr/>
          <p:nvPr/>
        </p:nvSpPr>
        <p:spPr>
          <a:xfrm>
            <a:off x="-228600" y="-190500"/>
            <a:ext cx="18821400" cy="13182600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3D2B17-4210-0E9D-B79B-2F47F58D5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775" y="23923"/>
            <a:ext cx="710245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66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25D81-A127-9159-23B6-052D3D865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59DEAD9-D54E-94D0-A1AF-D72977820D4E}"/>
              </a:ext>
            </a:extLst>
          </p:cNvPr>
          <p:cNvSpPr/>
          <p:nvPr/>
        </p:nvSpPr>
        <p:spPr>
          <a:xfrm>
            <a:off x="-228600" y="-190500"/>
            <a:ext cx="18821400" cy="13182600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D4D10C-F900-16A3-FB72-BCADBDBB2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91" y="5086392"/>
            <a:ext cx="8048610" cy="5200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832C23-5C9C-03A5-7970-159CE3E05E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0" y="5086392"/>
            <a:ext cx="8029117" cy="52033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605B0C-7A61-B3DA-1B0A-D4FC056989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8117" y="106458"/>
            <a:ext cx="7831765" cy="488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59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9CC34-2437-CB69-216C-4B1CCFF33F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981CD5B-42E1-7B09-13B2-211B3228A7C1}"/>
              </a:ext>
            </a:extLst>
          </p:cNvPr>
          <p:cNvSpPr/>
          <p:nvPr/>
        </p:nvSpPr>
        <p:spPr>
          <a:xfrm>
            <a:off x="-428538" y="-2253652"/>
            <a:ext cx="18768896" cy="1303585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94392A7-AF0F-2F33-E77F-D1D35295608A}"/>
              </a:ext>
            </a:extLst>
          </p:cNvPr>
          <p:cNvSpPr/>
          <p:nvPr/>
        </p:nvSpPr>
        <p:spPr>
          <a:xfrm>
            <a:off x="508590" y="322018"/>
            <a:ext cx="2081312" cy="2092727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D6984AB-2DED-D9C2-FEBB-25C0F31B18D3}"/>
              </a:ext>
            </a:extLst>
          </p:cNvPr>
          <p:cNvGrpSpPr/>
          <p:nvPr/>
        </p:nvGrpSpPr>
        <p:grpSpPr>
          <a:xfrm>
            <a:off x="3077837" y="322018"/>
            <a:ext cx="10287508" cy="1605782"/>
            <a:chOff x="0" y="0"/>
            <a:chExt cx="18168082" cy="2835865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9AECD5C-1BEB-F05E-6BE7-CDEF3F8384CF}"/>
                </a:ext>
              </a:extLst>
            </p:cNvPr>
            <p:cNvSpPr/>
            <p:nvPr/>
          </p:nvSpPr>
          <p:spPr>
            <a:xfrm>
              <a:off x="-127" y="127"/>
              <a:ext cx="18167954" cy="2835794"/>
            </a:xfrm>
            <a:custGeom>
              <a:avLst/>
              <a:gdLst/>
              <a:ahLst/>
              <a:cxnLst/>
              <a:rect l="l" t="t" r="r" b="b"/>
              <a:pathLst>
                <a:path w="18167954" h="2835794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7E152D44-D5B8-30E0-6D87-67DE048300E3}"/>
              </a:ext>
            </a:extLst>
          </p:cNvPr>
          <p:cNvGrpSpPr/>
          <p:nvPr/>
        </p:nvGrpSpPr>
        <p:grpSpPr>
          <a:xfrm>
            <a:off x="5026688" y="2356540"/>
            <a:ext cx="10287508" cy="1613925"/>
            <a:chOff x="0" y="0"/>
            <a:chExt cx="18168082" cy="285024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00D23B0-8C55-CD94-83E2-379A6D409AC9}"/>
                </a:ext>
              </a:extLst>
            </p:cNvPr>
            <p:cNvSpPr/>
            <p:nvPr/>
          </p:nvSpPr>
          <p:spPr>
            <a:xfrm>
              <a:off x="-127" y="127"/>
              <a:ext cx="18167954" cy="2850176"/>
            </a:xfrm>
            <a:custGeom>
              <a:avLst/>
              <a:gdLst/>
              <a:ahLst/>
              <a:cxnLst/>
              <a:rect l="l" t="t" r="r" b="b"/>
              <a:pathLst>
                <a:path w="18167954" h="2850176">
                  <a:moveTo>
                    <a:pt x="17766889" y="2844531"/>
                  </a:moveTo>
                  <a:cubicBezTo>
                    <a:pt x="17711009" y="2857231"/>
                    <a:pt x="17685609" y="2844531"/>
                    <a:pt x="17628459" y="2844531"/>
                  </a:cubicBezTo>
                  <a:cubicBezTo>
                    <a:pt x="17571309" y="2844531"/>
                    <a:pt x="17480249" y="2831831"/>
                    <a:pt x="17480249" y="2831831"/>
                  </a:cubicBezTo>
                  <a:lnTo>
                    <a:pt x="707771" y="2831831"/>
                  </a:lnTo>
                  <a:lnTo>
                    <a:pt x="631063" y="2819131"/>
                  </a:lnTo>
                  <a:cubicBezTo>
                    <a:pt x="631063" y="2819131"/>
                    <a:pt x="533400" y="2831831"/>
                    <a:pt x="457581" y="2819131"/>
                  </a:cubicBezTo>
                  <a:cubicBezTo>
                    <a:pt x="381762" y="2806431"/>
                    <a:pt x="296418" y="2819131"/>
                    <a:pt x="296418" y="2819131"/>
                  </a:cubicBezTo>
                  <a:cubicBezTo>
                    <a:pt x="240284" y="2819131"/>
                    <a:pt x="162814" y="2814813"/>
                    <a:pt x="119507" y="2785603"/>
                  </a:cubicBezTo>
                  <a:cubicBezTo>
                    <a:pt x="47371" y="2736962"/>
                    <a:pt x="25400" y="2666731"/>
                    <a:pt x="0" y="2560940"/>
                  </a:cubicBezTo>
                  <a:lnTo>
                    <a:pt x="0" y="2360407"/>
                  </a:lnTo>
                  <a:cubicBezTo>
                    <a:pt x="0" y="2360407"/>
                    <a:pt x="12700" y="2275444"/>
                    <a:pt x="12700" y="2217151"/>
                  </a:cubicBezTo>
                  <a:cubicBezTo>
                    <a:pt x="12700" y="2158858"/>
                    <a:pt x="0" y="2068942"/>
                    <a:pt x="0" y="2068942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78137"/>
                  </a:lnTo>
                  <a:cubicBezTo>
                    <a:pt x="18155254" y="1978137"/>
                    <a:pt x="18167954" y="2346818"/>
                    <a:pt x="18167954" y="2379838"/>
                  </a:cubicBezTo>
                  <a:cubicBezTo>
                    <a:pt x="18167954" y="2412858"/>
                    <a:pt x="18145475" y="2520808"/>
                    <a:pt x="18127569" y="2567036"/>
                  </a:cubicBezTo>
                  <a:cubicBezTo>
                    <a:pt x="18102549" y="2631679"/>
                    <a:pt x="18112710" y="2688575"/>
                    <a:pt x="18060894" y="2732771"/>
                  </a:cubicBezTo>
                  <a:cubicBezTo>
                    <a:pt x="18024825" y="2763632"/>
                    <a:pt x="17970723" y="2800970"/>
                    <a:pt x="17925512" y="2818115"/>
                  </a:cubicBezTo>
                  <a:cubicBezTo>
                    <a:pt x="17880299" y="2835260"/>
                    <a:pt x="17822515" y="2831958"/>
                    <a:pt x="17766635" y="2844658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0" name="Freeform 10">
            <a:extLst>
              <a:ext uri="{FF2B5EF4-FFF2-40B4-BE49-F238E27FC236}">
                <a16:creationId xmlns:a16="http://schemas.microsoft.com/office/drawing/2014/main" id="{CF1A248F-490A-A1A4-F693-4A18783C6719}"/>
              </a:ext>
            </a:extLst>
          </p:cNvPr>
          <p:cNvSpPr/>
          <p:nvPr/>
        </p:nvSpPr>
        <p:spPr>
          <a:xfrm>
            <a:off x="325580" y="3835351"/>
            <a:ext cx="5315541" cy="3700946"/>
          </a:xfrm>
          <a:custGeom>
            <a:avLst/>
            <a:gdLst/>
            <a:ahLst/>
            <a:cxnLst/>
            <a:rect l="l" t="t" r="r" b="b"/>
            <a:pathLst>
              <a:path w="5315541" h="3700946">
                <a:moveTo>
                  <a:pt x="0" y="0"/>
                </a:moveTo>
                <a:lnTo>
                  <a:pt x="5315542" y="0"/>
                </a:lnTo>
                <a:lnTo>
                  <a:pt x="5315542" y="3700946"/>
                </a:lnTo>
                <a:lnTo>
                  <a:pt x="0" y="37009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462FDF7-2A2B-39F6-5619-BD3889EECEBC}"/>
              </a:ext>
            </a:extLst>
          </p:cNvPr>
          <p:cNvSpPr/>
          <p:nvPr/>
        </p:nvSpPr>
        <p:spPr>
          <a:xfrm>
            <a:off x="9421161" y="6500510"/>
            <a:ext cx="4700578" cy="3443173"/>
          </a:xfrm>
          <a:custGeom>
            <a:avLst/>
            <a:gdLst/>
            <a:ahLst/>
            <a:cxnLst/>
            <a:rect l="l" t="t" r="r" b="b"/>
            <a:pathLst>
              <a:path w="4700578" h="3443173">
                <a:moveTo>
                  <a:pt x="0" y="0"/>
                </a:moveTo>
                <a:lnTo>
                  <a:pt x="4700578" y="0"/>
                </a:lnTo>
                <a:lnTo>
                  <a:pt x="4700578" y="3443173"/>
                </a:lnTo>
                <a:lnTo>
                  <a:pt x="0" y="34431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58C64165-8532-8B78-2121-3FF9B5D4E4C8}"/>
              </a:ext>
            </a:extLst>
          </p:cNvPr>
          <p:cNvSpPr/>
          <p:nvPr/>
        </p:nvSpPr>
        <p:spPr>
          <a:xfrm flipH="1">
            <a:off x="15098336" y="6753622"/>
            <a:ext cx="3242022" cy="3572476"/>
          </a:xfrm>
          <a:custGeom>
            <a:avLst/>
            <a:gdLst/>
            <a:ahLst/>
            <a:cxnLst/>
            <a:rect l="l" t="t" r="r" b="b"/>
            <a:pathLst>
              <a:path w="3242022" h="3572476">
                <a:moveTo>
                  <a:pt x="3242023" y="0"/>
                </a:moveTo>
                <a:lnTo>
                  <a:pt x="0" y="0"/>
                </a:lnTo>
                <a:lnTo>
                  <a:pt x="0" y="3572476"/>
                </a:lnTo>
                <a:lnTo>
                  <a:pt x="3242023" y="3572476"/>
                </a:lnTo>
                <a:lnTo>
                  <a:pt x="3242023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411F6A83-9FD3-1C19-58BF-7FB814821867}"/>
              </a:ext>
            </a:extLst>
          </p:cNvPr>
          <p:cNvSpPr/>
          <p:nvPr/>
        </p:nvSpPr>
        <p:spPr>
          <a:xfrm>
            <a:off x="325580" y="8164956"/>
            <a:ext cx="3477832" cy="2186687"/>
          </a:xfrm>
          <a:custGeom>
            <a:avLst/>
            <a:gdLst/>
            <a:ahLst/>
            <a:cxnLst/>
            <a:rect l="l" t="t" r="r" b="b"/>
            <a:pathLst>
              <a:path w="3477832" h="2186687">
                <a:moveTo>
                  <a:pt x="0" y="0"/>
                </a:moveTo>
                <a:lnTo>
                  <a:pt x="3477833" y="0"/>
                </a:lnTo>
                <a:lnTo>
                  <a:pt x="3477833" y="2186688"/>
                </a:lnTo>
                <a:lnTo>
                  <a:pt x="0" y="21866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6800E729-FC50-4BBD-E4FA-825A4151977D}"/>
              </a:ext>
            </a:extLst>
          </p:cNvPr>
          <p:cNvSpPr/>
          <p:nvPr/>
        </p:nvSpPr>
        <p:spPr>
          <a:xfrm>
            <a:off x="7509688" y="8392308"/>
            <a:ext cx="1700494" cy="1731985"/>
          </a:xfrm>
          <a:custGeom>
            <a:avLst/>
            <a:gdLst/>
            <a:ahLst/>
            <a:cxnLst/>
            <a:rect l="l" t="t" r="r" b="b"/>
            <a:pathLst>
              <a:path w="1700494" h="1731985">
                <a:moveTo>
                  <a:pt x="0" y="0"/>
                </a:moveTo>
                <a:lnTo>
                  <a:pt x="1700495" y="0"/>
                </a:lnTo>
                <a:lnTo>
                  <a:pt x="1700495" y="1731984"/>
                </a:lnTo>
                <a:lnTo>
                  <a:pt x="0" y="17319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>
            <a:extLst>
              <a:ext uri="{FF2B5EF4-FFF2-40B4-BE49-F238E27FC236}">
                <a16:creationId xmlns:a16="http://schemas.microsoft.com/office/drawing/2014/main" id="{C285DE2D-E961-4BF0-554F-2EF203AA11EA}"/>
              </a:ext>
            </a:extLst>
          </p:cNvPr>
          <p:cNvSpPr/>
          <p:nvPr/>
        </p:nvSpPr>
        <p:spPr>
          <a:xfrm>
            <a:off x="4319260" y="8222097"/>
            <a:ext cx="2674581" cy="2694792"/>
          </a:xfrm>
          <a:custGeom>
            <a:avLst/>
            <a:gdLst/>
            <a:ahLst/>
            <a:cxnLst/>
            <a:rect l="l" t="t" r="r" b="b"/>
            <a:pathLst>
              <a:path w="2674581" h="2694792">
                <a:moveTo>
                  <a:pt x="0" y="0"/>
                </a:moveTo>
                <a:lnTo>
                  <a:pt x="2674581" y="0"/>
                </a:lnTo>
                <a:lnTo>
                  <a:pt x="2674581" y="2694792"/>
                </a:lnTo>
                <a:lnTo>
                  <a:pt x="0" y="269479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2A34C9BF-E335-F12B-1192-AB64EF89D7B1}"/>
              </a:ext>
            </a:extLst>
          </p:cNvPr>
          <p:cNvSpPr txBox="1"/>
          <p:nvPr/>
        </p:nvSpPr>
        <p:spPr>
          <a:xfrm>
            <a:off x="5656551" y="2788577"/>
            <a:ext cx="9058641" cy="68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6"/>
              </a:lnSpc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2: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Quà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tặng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âm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nhạc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58BD6748-368A-727A-E9E3-E3C3FC980156}"/>
              </a:ext>
            </a:extLst>
          </p:cNvPr>
          <p:cNvSpPr txBox="1"/>
          <p:nvPr/>
        </p:nvSpPr>
        <p:spPr>
          <a:xfrm>
            <a:off x="4087242" y="709601"/>
            <a:ext cx="8268699" cy="638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Hoạt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động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1: Tài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năng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âm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nhạc</a:t>
            </a:r>
            <a:r>
              <a:rPr lang="en-US" sz="4200" dirty="0">
                <a:solidFill>
                  <a:srgbClr val="FFFFFF"/>
                </a:solidFill>
                <a:latin typeface="Cabin"/>
                <a:ea typeface="Cabin"/>
                <a:cs typeface="Cabin"/>
                <a:sym typeface="Cabin"/>
              </a:rPr>
              <a:t>.</a:t>
            </a:r>
          </a:p>
        </p:txBody>
      </p:sp>
      <p:pic>
        <p:nvPicPr>
          <p:cNvPr id="8" name="[KARAOKE] XÒE HOA (BEAT CHUẨN) LỚP 1 - CÁNH DIỀU - YouTube (1) (mp3cut.net)">
            <a:hlinkClick r:id="" action="ppaction://media"/>
            <a:extLst>
              <a:ext uri="{FF2B5EF4-FFF2-40B4-BE49-F238E27FC236}">
                <a16:creationId xmlns:a16="http://schemas.microsoft.com/office/drawing/2014/main" id="{67823E2A-C1BD-68AA-FB1F-F7B03D911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5740787" y="29603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1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288</Words>
  <Application>Microsoft Office PowerPoint</Application>
  <PresentationFormat>Custom</PresentationFormat>
  <Paragraphs>42</Paragraphs>
  <Slides>14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Cabin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Động vật Đề tài: Thơ: "Đàn gà con" </dc:title>
  <cp:lastModifiedBy>Trang</cp:lastModifiedBy>
  <cp:revision>10</cp:revision>
  <dcterms:created xsi:type="dcterms:W3CDTF">2006-08-16T00:00:00Z</dcterms:created>
  <dcterms:modified xsi:type="dcterms:W3CDTF">2026-04-03T02:18:19Z</dcterms:modified>
  <dc:identifier>DAG5_n2rZEY</dc:identifier>
</cp:coreProperties>
</file>